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Impact"/>
                <a:cs typeface="Impac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Impact"/>
                <a:cs typeface="Impac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Impact"/>
                <a:cs typeface="Impac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885825" h="6858000">
                <a:moveTo>
                  <a:pt x="709612" y="0"/>
                </a:moveTo>
                <a:lnTo>
                  <a:pt x="0" y="0"/>
                </a:lnTo>
                <a:lnTo>
                  <a:pt x="0" y="6858000"/>
                </a:lnTo>
                <a:lnTo>
                  <a:pt x="709612" y="6858000"/>
                </a:lnTo>
                <a:lnTo>
                  <a:pt x="711200" y="6789737"/>
                </a:lnTo>
                <a:lnTo>
                  <a:pt x="719137" y="6729412"/>
                </a:lnTo>
                <a:lnTo>
                  <a:pt x="730250" y="6677025"/>
                </a:lnTo>
                <a:lnTo>
                  <a:pt x="744537" y="6630987"/>
                </a:lnTo>
                <a:lnTo>
                  <a:pt x="760412" y="6589712"/>
                </a:lnTo>
                <a:lnTo>
                  <a:pt x="779462" y="6553200"/>
                </a:lnTo>
                <a:lnTo>
                  <a:pt x="817562" y="6477000"/>
                </a:lnTo>
                <a:lnTo>
                  <a:pt x="833437" y="6440487"/>
                </a:lnTo>
                <a:lnTo>
                  <a:pt x="849312" y="6399212"/>
                </a:lnTo>
                <a:lnTo>
                  <a:pt x="865187" y="6353175"/>
                </a:lnTo>
                <a:lnTo>
                  <a:pt x="876300" y="6300787"/>
                </a:lnTo>
                <a:lnTo>
                  <a:pt x="882650" y="6240462"/>
                </a:lnTo>
                <a:lnTo>
                  <a:pt x="885825" y="6172200"/>
                </a:lnTo>
                <a:lnTo>
                  <a:pt x="882650" y="6103937"/>
                </a:lnTo>
                <a:lnTo>
                  <a:pt x="876300" y="6043612"/>
                </a:lnTo>
                <a:lnTo>
                  <a:pt x="865187" y="5991225"/>
                </a:lnTo>
                <a:lnTo>
                  <a:pt x="849312" y="5945187"/>
                </a:lnTo>
                <a:lnTo>
                  <a:pt x="833437" y="5903912"/>
                </a:lnTo>
                <a:lnTo>
                  <a:pt x="817562" y="5867400"/>
                </a:lnTo>
                <a:lnTo>
                  <a:pt x="779462" y="5791200"/>
                </a:lnTo>
                <a:lnTo>
                  <a:pt x="760412" y="5754687"/>
                </a:lnTo>
                <a:lnTo>
                  <a:pt x="744537" y="5713412"/>
                </a:lnTo>
                <a:lnTo>
                  <a:pt x="730250" y="5667375"/>
                </a:lnTo>
                <a:lnTo>
                  <a:pt x="719137" y="5614987"/>
                </a:lnTo>
                <a:lnTo>
                  <a:pt x="711200" y="5554662"/>
                </a:lnTo>
                <a:lnTo>
                  <a:pt x="709612" y="5486400"/>
                </a:lnTo>
                <a:lnTo>
                  <a:pt x="711200" y="5418137"/>
                </a:lnTo>
                <a:lnTo>
                  <a:pt x="719137" y="5357812"/>
                </a:lnTo>
                <a:lnTo>
                  <a:pt x="730250" y="5305425"/>
                </a:lnTo>
                <a:lnTo>
                  <a:pt x="744537" y="5259387"/>
                </a:lnTo>
                <a:lnTo>
                  <a:pt x="760412" y="5218112"/>
                </a:lnTo>
                <a:lnTo>
                  <a:pt x="779462" y="5181600"/>
                </a:lnTo>
                <a:lnTo>
                  <a:pt x="817562" y="5105400"/>
                </a:lnTo>
                <a:lnTo>
                  <a:pt x="833437" y="5068887"/>
                </a:lnTo>
                <a:lnTo>
                  <a:pt x="849312" y="5027612"/>
                </a:lnTo>
                <a:lnTo>
                  <a:pt x="865187" y="4981575"/>
                </a:lnTo>
                <a:lnTo>
                  <a:pt x="876300" y="4929187"/>
                </a:lnTo>
                <a:lnTo>
                  <a:pt x="882650" y="4868862"/>
                </a:lnTo>
                <a:lnTo>
                  <a:pt x="885825" y="4800600"/>
                </a:lnTo>
                <a:lnTo>
                  <a:pt x="882650" y="4732337"/>
                </a:lnTo>
                <a:lnTo>
                  <a:pt x="876300" y="4672012"/>
                </a:lnTo>
                <a:lnTo>
                  <a:pt x="865187" y="4619625"/>
                </a:lnTo>
                <a:lnTo>
                  <a:pt x="849312" y="4573587"/>
                </a:lnTo>
                <a:lnTo>
                  <a:pt x="833437" y="4532312"/>
                </a:lnTo>
                <a:lnTo>
                  <a:pt x="817562" y="4495800"/>
                </a:lnTo>
                <a:lnTo>
                  <a:pt x="779462" y="4419600"/>
                </a:lnTo>
                <a:lnTo>
                  <a:pt x="760412" y="4383087"/>
                </a:lnTo>
                <a:lnTo>
                  <a:pt x="744537" y="4341812"/>
                </a:lnTo>
                <a:lnTo>
                  <a:pt x="730250" y="4295775"/>
                </a:lnTo>
                <a:lnTo>
                  <a:pt x="719137" y="4243387"/>
                </a:lnTo>
                <a:lnTo>
                  <a:pt x="711200" y="4183062"/>
                </a:lnTo>
                <a:lnTo>
                  <a:pt x="709612" y="4114800"/>
                </a:lnTo>
                <a:lnTo>
                  <a:pt x="711200" y="4046537"/>
                </a:lnTo>
                <a:lnTo>
                  <a:pt x="719137" y="3986212"/>
                </a:lnTo>
                <a:lnTo>
                  <a:pt x="730250" y="3933825"/>
                </a:lnTo>
                <a:lnTo>
                  <a:pt x="744537" y="3887787"/>
                </a:lnTo>
                <a:lnTo>
                  <a:pt x="760412" y="3846512"/>
                </a:lnTo>
                <a:lnTo>
                  <a:pt x="779462" y="3810000"/>
                </a:lnTo>
                <a:lnTo>
                  <a:pt x="817562" y="3733800"/>
                </a:lnTo>
                <a:lnTo>
                  <a:pt x="833437" y="3697287"/>
                </a:lnTo>
                <a:lnTo>
                  <a:pt x="849312" y="3656012"/>
                </a:lnTo>
                <a:lnTo>
                  <a:pt x="865187" y="3609975"/>
                </a:lnTo>
                <a:lnTo>
                  <a:pt x="876300" y="3557587"/>
                </a:lnTo>
                <a:lnTo>
                  <a:pt x="882650" y="3497262"/>
                </a:lnTo>
                <a:lnTo>
                  <a:pt x="885825" y="3427412"/>
                </a:lnTo>
                <a:lnTo>
                  <a:pt x="882650" y="3360737"/>
                </a:lnTo>
                <a:lnTo>
                  <a:pt x="876300" y="3300412"/>
                </a:lnTo>
                <a:lnTo>
                  <a:pt x="865187" y="3248025"/>
                </a:lnTo>
                <a:lnTo>
                  <a:pt x="849312" y="3201987"/>
                </a:lnTo>
                <a:lnTo>
                  <a:pt x="833437" y="3160712"/>
                </a:lnTo>
                <a:lnTo>
                  <a:pt x="817562" y="3124200"/>
                </a:lnTo>
                <a:lnTo>
                  <a:pt x="779462" y="3048000"/>
                </a:lnTo>
                <a:lnTo>
                  <a:pt x="760412" y="3011487"/>
                </a:lnTo>
                <a:lnTo>
                  <a:pt x="744537" y="2970212"/>
                </a:lnTo>
                <a:lnTo>
                  <a:pt x="730250" y="2924175"/>
                </a:lnTo>
                <a:lnTo>
                  <a:pt x="719137" y="2871787"/>
                </a:lnTo>
                <a:lnTo>
                  <a:pt x="711200" y="2811462"/>
                </a:lnTo>
                <a:lnTo>
                  <a:pt x="709612" y="2743200"/>
                </a:lnTo>
                <a:lnTo>
                  <a:pt x="711200" y="2674937"/>
                </a:lnTo>
                <a:lnTo>
                  <a:pt x="719137" y="2614612"/>
                </a:lnTo>
                <a:lnTo>
                  <a:pt x="730250" y="2562225"/>
                </a:lnTo>
                <a:lnTo>
                  <a:pt x="744537" y="2516187"/>
                </a:lnTo>
                <a:lnTo>
                  <a:pt x="760412" y="2474912"/>
                </a:lnTo>
                <a:lnTo>
                  <a:pt x="779462" y="2438400"/>
                </a:lnTo>
                <a:lnTo>
                  <a:pt x="817562" y="2362200"/>
                </a:lnTo>
                <a:lnTo>
                  <a:pt x="833437" y="2325687"/>
                </a:lnTo>
                <a:lnTo>
                  <a:pt x="849312" y="2284412"/>
                </a:lnTo>
                <a:lnTo>
                  <a:pt x="865187" y="2238375"/>
                </a:lnTo>
                <a:lnTo>
                  <a:pt x="876300" y="2185987"/>
                </a:lnTo>
                <a:lnTo>
                  <a:pt x="882650" y="2125662"/>
                </a:lnTo>
                <a:lnTo>
                  <a:pt x="885825" y="2057400"/>
                </a:lnTo>
                <a:lnTo>
                  <a:pt x="882650" y="1989137"/>
                </a:lnTo>
                <a:lnTo>
                  <a:pt x="876300" y="1928812"/>
                </a:lnTo>
                <a:lnTo>
                  <a:pt x="865187" y="1876425"/>
                </a:lnTo>
                <a:lnTo>
                  <a:pt x="849312" y="1830387"/>
                </a:lnTo>
                <a:lnTo>
                  <a:pt x="833437" y="1789112"/>
                </a:lnTo>
                <a:lnTo>
                  <a:pt x="817562" y="1752600"/>
                </a:lnTo>
                <a:lnTo>
                  <a:pt x="779462" y="1676400"/>
                </a:lnTo>
                <a:lnTo>
                  <a:pt x="760412" y="1639887"/>
                </a:lnTo>
                <a:lnTo>
                  <a:pt x="744537" y="1598612"/>
                </a:lnTo>
                <a:lnTo>
                  <a:pt x="730250" y="1552575"/>
                </a:lnTo>
                <a:lnTo>
                  <a:pt x="719137" y="1500187"/>
                </a:lnTo>
                <a:lnTo>
                  <a:pt x="711200" y="1439862"/>
                </a:lnTo>
                <a:lnTo>
                  <a:pt x="709612" y="1371600"/>
                </a:lnTo>
                <a:lnTo>
                  <a:pt x="711200" y="1303337"/>
                </a:lnTo>
                <a:lnTo>
                  <a:pt x="719137" y="1243012"/>
                </a:lnTo>
                <a:lnTo>
                  <a:pt x="730250" y="1190625"/>
                </a:lnTo>
                <a:lnTo>
                  <a:pt x="744537" y="1144587"/>
                </a:lnTo>
                <a:lnTo>
                  <a:pt x="760412" y="1103312"/>
                </a:lnTo>
                <a:lnTo>
                  <a:pt x="779462" y="1066800"/>
                </a:lnTo>
                <a:lnTo>
                  <a:pt x="817562" y="990600"/>
                </a:lnTo>
                <a:lnTo>
                  <a:pt x="833437" y="954087"/>
                </a:lnTo>
                <a:lnTo>
                  <a:pt x="849312" y="912812"/>
                </a:lnTo>
                <a:lnTo>
                  <a:pt x="865187" y="866775"/>
                </a:lnTo>
                <a:lnTo>
                  <a:pt x="876300" y="814387"/>
                </a:lnTo>
                <a:lnTo>
                  <a:pt x="882650" y="754062"/>
                </a:lnTo>
                <a:lnTo>
                  <a:pt x="885825" y="685800"/>
                </a:lnTo>
                <a:lnTo>
                  <a:pt x="882650" y="617537"/>
                </a:lnTo>
                <a:lnTo>
                  <a:pt x="876300" y="557212"/>
                </a:lnTo>
                <a:lnTo>
                  <a:pt x="865187" y="504825"/>
                </a:lnTo>
                <a:lnTo>
                  <a:pt x="849312" y="458787"/>
                </a:lnTo>
                <a:lnTo>
                  <a:pt x="833437" y="417512"/>
                </a:lnTo>
                <a:lnTo>
                  <a:pt x="817562" y="381000"/>
                </a:lnTo>
                <a:lnTo>
                  <a:pt x="779462" y="304800"/>
                </a:lnTo>
                <a:lnTo>
                  <a:pt x="760412" y="268287"/>
                </a:lnTo>
                <a:lnTo>
                  <a:pt x="744537" y="227012"/>
                </a:lnTo>
                <a:lnTo>
                  <a:pt x="730250" y="180975"/>
                </a:lnTo>
                <a:lnTo>
                  <a:pt x="719137" y="128587"/>
                </a:lnTo>
                <a:lnTo>
                  <a:pt x="711200" y="68262"/>
                </a:lnTo>
                <a:lnTo>
                  <a:pt x="709612" y="0"/>
                </a:lnTo>
                <a:close/>
              </a:path>
            </a:pathLst>
          </a:custGeom>
          <a:solidFill>
            <a:srgbClr val="2A1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1908536" y="0"/>
            <a:ext cx="283845" cy="6858000"/>
          </a:xfrm>
          <a:custGeom>
            <a:avLst/>
            <a:gdLst/>
            <a:ahLst/>
            <a:cxnLst/>
            <a:rect l="l" t="t" r="r" b="b"/>
            <a:pathLst>
              <a:path w="283845" h="6858000">
                <a:moveTo>
                  <a:pt x="283464" y="0"/>
                </a:moveTo>
                <a:lnTo>
                  <a:pt x="0" y="0"/>
                </a:lnTo>
                <a:lnTo>
                  <a:pt x="0" y="6858000"/>
                </a:lnTo>
                <a:lnTo>
                  <a:pt x="283464" y="6858000"/>
                </a:lnTo>
                <a:lnTo>
                  <a:pt x="283464" y="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883221" y="6325933"/>
            <a:ext cx="11017885" cy="0"/>
          </a:xfrm>
          <a:custGeom>
            <a:avLst/>
            <a:gdLst/>
            <a:ahLst/>
            <a:cxnLst/>
            <a:rect l="l" t="t" r="r" b="b"/>
            <a:pathLst>
              <a:path w="11017885" h="0">
                <a:moveTo>
                  <a:pt x="11017440" y="0"/>
                </a:moveTo>
                <a:lnTo>
                  <a:pt x="0" y="0"/>
                </a:lnTo>
              </a:path>
            </a:pathLst>
          </a:custGeom>
          <a:ln w="79375">
            <a:solidFill>
              <a:srgbClr val="FFB84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722515" y="4060075"/>
            <a:ext cx="11249660" cy="0"/>
          </a:xfrm>
          <a:custGeom>
            <a:avLst/>
            <a:gdLst/>
            <a:ahLst/>
            <a:cxnLst/>
            <a:rect l="l" t="t" r="r" b="b"/>
            <a:pathLst>
              <a:path w="11249660" h="0">
                <a:moveTo>
                  <a:pt x="11249406" y="0"/>
                </a:moveTo>
                <a:lnTo>
                  <a:pt x="0" y="0"/>
                </a:lnTo>
              </a:path>
            </a:pathLst>
          </a:custGeom>
          <a:ln w="79375">
            <a:solidFill>
              <a:srgbClr val="FFB844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7371" y="4497196"/>
            <a:ext cx="2130945" cy="182873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1594" y="5119751"/>
            <a:ext cx="3858323" cy="115305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8661" y="4982997"/>
            <a:ext cx="2668333" cy="1216583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4415294" y="1151520"/>
            <a:ext cx="0" cy="2908935"/>
          </a:xfrm>
          <a:custGeom>
            <a:avLst/>
            <a:gdLst/>
            <a:ahLst/>
            <a:cxnLst/>
            <a:rect l="l" t="t" r="r" b="b"/>
            <a:pathLst>
              <a:path w="0" h="2908935">
                <a:moveTo>
                  <a:pt x="0" y="0"/>
                </a:moveTo>
                <a:lnTo>
                  <a:pt x="0" y="2908554"/>
                </a:lnTo>
              </a:path>
            </a:pathLst>
          </a:custGeom>
          <a:ln w="79375">
            <a:solidFill>
              <a:srgbClr val="FFB84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Impact"/>
                <a:cs typeface="Impac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885825" h="6858000">
                <a:moveTo>
                  <a:pt x="709612" y="0"/>
                </a:moveTo>
                <a:lnTo>
                  <a:pt x="0" y="0"/>
                </a:lnTo>
                <a:lnTo>
                  <a:pt x="0" y="6858000"/>
                </a:lnTo>
                <a:lnTo>
                  <a:pt x="709612" y="6858000"/>
                </a:lnTo>
                <a:lnTo>
                  <a:pt x="711200" y="6789737"/>
                </a:lnTo>
                <a:lnTo>
                  <a:pt x="719137" y="6729412"/>
                </a:lnTo>
                <a:lnTo>
                  <a:pt x="730250" y="6677025"/>
                </a:lnTo>
                <a:lnTo>
                  <a:pt x="744537" y="6630987"/>
                </a:lnTo>
                <a:lnTo>
                  <a:pt x="760412" y="6589712"/>
                </a:lnTo>
                <a:lnTo>
                  <a:pt x="779462" y="6553200"/>
                </a:lnTo>
                <a:lnTo>
                  <a:pt x="817562" y="6477000"/>
                </a:lnTo>
                <a:lnTo>
                  <a:pt x="833437" y="6440487"/>
                </a:lnTo>
                <a:lnTo>
                  <a:pt x="849312" y="6399212"/>
                </a:lnTo>
                <a:lnTo>
                  <a:pt x="865187" y="6353175"/>
                </a:lnTo>
                <a:lnTo>
                  <a:pt x="876300" y="6300787"/>
                </a:lnTo>
                <a:lnTo>
                  <a:pt x="882650" y="6240462"/>
                </a:lnTo>
                <a:lnTo>
                  <a:pt x="885825" y="6172200"/>
                </a:lnTo>
                <a:lnTo>
                  <a:pt x="882650" y="6103937"/>
                </a:lnTo>
                <a:lnTo>
                  <a:pt x="876300" y="6043612"/>
                </a:lnTo>
                <a:lnTo>
                  <a:pt x="865187" y="5991225"/>
                </a:lnTo>
                <a:lnTo>
                  <a:pt x="849312" y="5945187"/>
                </a:lnTo>
                <a:lnTo>
                  <a:pt x="833437" y="5903912"/>
                </a:lnTo>
                <a:lnTo>
                  <a:pt x="817562" y="5867400"/>
                </a:lnTo>
                <a:lnTo>
                  <a:pt x="779462" y="5791200"/>
                </a:lnTo>
                <a:lnTo>
                  <a:pt x="760412" y="5754687"/>
                </a:lnTo>
                <a:lnTo>
                  <a:pt x="744537" y="5713412"/>
                </a:lnTo>
                <a:lnTo>
                  <a:pt x="730250" y="5667375"/>
                </a:lnTo>
                <a:lnTo>
                  <a:pt x="719137" y="5614987"/>
                </a:lnTo>
                <a:lnTo>
                  <a:pt x="711200" y="5554662"/>
                </a:lnTo>
                <a:lnTo>
                  <a:pt x="709612" y="5486400"/>
                </a:lnTo>
                <a:lnTo>
                  <a:pt x="711200" y="5418137"/>
                </a:lnTo>
                <a:lnTo>
                  <a:pt x="719137" y="5357812"/>
                </a:lnTo>
                <a:lnTo>
                  <a:pt x="730250" y="5305425"/>
                </a:lnTo>
                <a:lnTo>
                  <a:pt x="744537" y="5259387"/>
                </a:lnTo>
                <a:lnTo>
                  <a:pt x="760412" y="5218112"/>
                </a:lnTo>
                <a:lnTo>
                  <a:pt x="779462" y="5181600"/>
                </a:lnTo>
                <a:lnTo>
                  <a:pt x="817562" y="5105400"/>
                </a:lnTo>
                <a:lnTo>
                  <a:pt x="833437" y="5068887"/>
                </a:lnTo>
                <a:lnTo>
                  <a:pt x="849312" y="5027612"/>
                </a:lnTo>
                <a:lnTo>
                  <a:pt x="865187" y="4981575"/>
                </a:lnTo>
                <a:lnTo>
                  <a:pt x="876300" y="4929187"/>
                </a:lnTo>
                <a:lnTo>
                  <a:pt x="882650" y="4868862"/>
                </a:lnTo>
                <a:lnTo>
                  <a:pt x="885825" y="4800600"/>
                </a:lnTo>
                <a:lnTo>
                  <a:pt x="882650" y="4732337"/>
                </a:lnTo>
                <a:lnTo>
                  <a:pt x="876300" y="4672012"/>
                </a:lnTo>
                <a:lnTo>
                  <a:pt x="865187" y="4619625"/>
                </a:lnTo>
                <a:lnTo>
                  <a:pt x="849312" y="4573587"/>
                </a:lnTo>
                <a:lnTo>
                  <a:pt x="833437" y="4532312"/>
                </a:lnTo>
                <a:lnTo>
                  <a:pt x="817562" y="4495800"/>
                </a:lnTo>
                <a:lnTo>
                  <a:pt x="779462" y="4419600"/>
                </a:lnTo>
                <a:lnTo>
                  <a:pt x="760412" y="4383087"/>
                </a:lnTo>
                <a:lnTo>
                  <a:pt x="744537" y="4341812"/>
                </a:lnTo>
                <a:lnTo>
                  <a:pt x="730250" y="4295775"/>
                </a:lnTo>
                <a:lnTo>
                  <a:pt x="719137" y="4243387"/>
                </a:lnTo>
                <a:lnTo>
                  <a:pt x="711200" y="4183062"/>
                </a:lnTo>
                <a:lnTo>
                  <a:pt x="709612" y="4114800"/>
                </a:lnTo>
                <a:lnTo>
                  <a:pt x="711200" y="4046537"/>
                </a:lnTo>
                <a:lnTo>
                  <a:pt x="719137" y="3986212"/>
                </a:lnTo>
                <a:lnTo>
                  <a:pt x="730250" y="3933825"/>
                </a:lnTo>
                <a:lnTo>
                  <a:pt x="744537" y="3887787"/>
                </a:lnTo>
                <a:lnTo>
                  <a:pt x="760412" y="3846512"/>
                </a:lnTo>
                <a:lnTo>
                  <a:pt x="779462" y="3810000"/>
                </a:lnTo>
                <a:lnTo>
                  <a:pt x="817562" y="3733800"/>
                </a:lnTo>
                <a:lnTo>
                  <a:pt x="833437" y="3697287"/>
                </a:lnTo>
                <a:lnTo>
                  <a:pt x="849312" y="3656012"/>
                </a:lnTo>
                <a:lnTo>
                  <a:pt x="865187" y="3609975"/>
                </a:lnTo>
                <a:lnTo>
                  <a:pt x="876300" y="3557587"/>
                </a:lnTo>
                <a:lnTo>
                  <a:pt x="882650" y="3497262"/>
                </a:lnTo>
                <a:lnTo>
                  <a:pt x="885825" y="3427412"/>
                </a:lnTo>
                <a:lnTo>
                  <a:pt x="882650" y="3360737"/>
                </a:lnTo>
                <a:lnTo>
                  <a:pt x="876300" y="3300412"/>
                </a:lnTo>
                <a:lnTo>
                  <a:pt x="865187" y="3248025"/>
                </a:lnTo>
                <a:lnTo>
                  <a:pt x="849312" y="3201987"/>
                </a:lnTo>
                <a:lnTo>
                  <a:pt x="833437" y="3160712"/>
                </a:lnTo>
                <a:lnTo>
                  <a:pt x="817562" y="3124200"/>
                </a:lnTo>
                <a:lnTo>
                  <a:pt x="779462" y="3048000"/>
                </a:lnTo>
                <a:lnTo>
                  <a:pt x="760412" y="3011487"/>
                </a:lnTo>
                <a:lnTo>
                  <a:pt x="744537" y="2970212"/>
                </a:lnTo>
                <a:lnTo>
                  <a:pt x="730250" y="2924175"/>
                </a:lnTo>
                <a:lnTo>
                  <a:pt x="719137" y="2871787"/>
                </a:lnTo>
                <a:lnTo>
                  <a:pt x="711200" y="2811462"/>
                </a:lnTo>
                <a:lnTo>
                  <a:pt x="709612" y="2743200"/>
                </a:lnTo>
                <a:lnTo>
                  <a:pt x="711200" y="2674937"/>
                </a:lnTo>
                <a:lnTo>
                  <a:pt x="719137" y="2614612"/>
                </a:lnTo>
                <a:lnTo>
                  <a:pt x="730250" y="2562225"/>
                </a:lnTo>
                <a:lnTo>
                  <a:pt x="744537" y="2516187"/>
                </a:lnTo>
                <a:lnTo>
                  <a:pt x="760412" y="2474912"/>
                </a:lnTo>
                <a:lnTo>
                  <a:pt x="779462" y="2438400"/>
                </a:lnTo>
                <a:lnTo>
                  <a:pt x="817562" y="2362200"/>
                </a:lnTo>
                <a:lnTo>
                  <a:pt x="833437" y="2325687"/>
                </a:lnTo>
                <a:lnTo>
                  <a:pt x="849312" y="2284412"/>
                </a:lnTo>
                <a:lnTo>
                  <a:pt x="865187" y="2238375"/>
                </a:lnTo>
                <a:lnTo>
                  <a:pt x="876300" y="2185987"/>
                </a:lnTo>
                <a:lnTo>
                  <a:pt x="882650" y="2125662"/>
                </a:lnTo>
                <a:lnTo>
                  <a:pt x="885825" y="2057400"/>
                </a:lnTo>
                <a:lnTo>
                  <a:pt x="882650" y="1989137"/>
                </a:lnTo>
                <a:lnTo>
                  <a:pt x="876300" y="1928812"/>
                </a:lnTo>
                <a:lnTo>
                  <a:pt x="865187" y="1876425"/>
                </a:lnTo>
                <a:lnTo>
                  <a:pt x="849312" y="1830387"/>
                </a:lnTo>
                <a:lnTo>
                  <a:pt x="833437" y="1789112"/>
                </a:lnTo>
                <a:lnTo>
                  <a:pt x="817562" y="1752600"/>
                </a:lnTo>
                <a:lnTo>
                  <a:pt x="779462" y="1676400"/>
                </a:lnTo>
                <a:lnTo>
                  <a:pt x="760412" y="1639887"/>
                </a:lnTo>
                <a:lnTo>
                  <a:pt x="744537" y="1598612"/>
                </a:lnTo>
                <a:lnTo>
                  <a:pt x="730250" y="1552575"/>
                </a:lnTo>
                <a:lnTo>
                  <a:pt x="719137" y="1500187"/>
                </a:lnTo>
                <a:lnTo>
                  <a:pt x="711200" y="1439862"/>
                </a:lnTo>
                <a:lnTo>
                  <a:pt x="709612" y="1371600"/>
                </a:lnTo>
                <a:lnTo>
                  <a:pt x="711200" y="1303337"/>
                </a:lnTo>
                <a:lnTo>
                  <a:pt x="719137" y="1243012"/>
                </a:lnTo>
                <a:lnTo>
                  <a:pt x="730250" y="1190625"/>
                </a:lnTo>
                <a:lnTo>
                  <a:pt x="744537" y="1144587"/>
                </a:lnTo>
                <a:lnTo>
                  <a:pt x="760412" y="1103312"/>
                </a:lnTo>
                <a:lnTo>
                  <a:pt x="779462" y="1066800"/>
                </a:lnTo>
                <a:lnTo>
                  <a:pt x="817562" y="990600"/>
                </a:lnTo>
                <a:lnTo>
                  <a:pt x="833437" y="954087"/>
                </a:lnTo>
                <a:lnTo>
                  <a:pt x="849312" y="912812"/>
                </a:lnTo>
                <a:lnTo>
                  <a:pt x="865187" y="866775"/>
                </a:lnTo>
                <a:lnTo>
                  <a:pt x="876300" y="814387"/>
                </a:lnTo>
                <a:lnTo>
                  <a:pt x="882650" y="754062"/>
                </a:lnTo>
                <a:lnTo>
                  <a:pt x="885825" y="685800"/>
                </a:lnTo>
                <a:lnTo>
                  <a:pt x="882650" y="617537"/>
                </a:lnTo>
                <a:lnTo>
                  <a:pt x="876300" y="557212"/>
                </a:lnTo>
                <a:lnTo>
                  <a:pt x="865187" y="504825"/>
                </a:lnTo>
                <a:lnTo>
                  <a:pt x="849312" y="458787"/>
                </a:lnTo>
                <a:lnTo>
                  <a:pt x="833437" y="417512"/>
                </a:lnTo>
                <a:lnTo>
                  <a:pt x="817562" y="381000"/>
                </a:lnTo>
                <a:lnTo>
                  <a:pt x="779462" y="304800"/>
                </a:lnTo>
                <a:lnTo>
                  <a:pt x="760412" y="268287"/>
                </a:lnTo>
                <a:lnTo>
                  <a:pt x="744537" y="227012"/>
                </a:lnTo>
                <a:lnTo>
                  <a:pt x="730250" y="180975"/>
                </a:lnTo>
                <a:lnTo>
                  <a:pt x="719137" y="128587"/>
                </a:lnTo>
                <a:lnTo>
                  <a:pt x="711200" y="68262"/>
                </a:lnTo>
                <a:lnTo>
                  <a:pt x="709612" y="0"/>
                </a:lnTo>
                <a:close/>
              </a:path>
            </a:pathLst>
          </a:custGeom>
          <a:solidFill>
            <a:srgbClr val="2A1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1908536" y="0"/>
            <a:ext cx="283845" cy="6858000"/>
          </a:xfrm>
          <a:custGeom>
            <a:avLst/>
            <a:gdLst/>
            <a:ahLst/>
            <a:cxnLst/>
            <a:rect l="l" t="t" r="r" b="b"/>
            <a:pathLst>
              <a:path w="283845" h="6858000">
                <a:moveTo>
                  <a:pt x="283464" y="0"/>
                </a:moveTo>
                <a:lnTo>
                  <a:pt x="0" y="0"/>
                </a:lnTo>
                <a:lnTo>
                  <a:pt x="0" y="6858000"/>
                </a:lnTo>
                <a:lnTo>
                  <a:pt x="283464" y="6858000"/>
                </a:lnTo>
                <a:lnTo>
                  <a:pt x="283464" y="0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19530" y="1386979"/>
            <a:ext cx="2032000" cy="1562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Impact"/>
                <a:cs typeface="Impac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68573" y="1085494"/>
            <a:ext cx="8308340" cy="3667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rupanifoundationafg.org/" TargetMode="External"/><Relationship Id="rId3" Type="http://schemas.openxmlformats.org/officeDocument/2006/relationships/hyperlink" Target="mailto:nihal-ecd@rupanifoundationaf.org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83463" y="0"/>
            <a:ext cx="11908790" cy="6858000"/>
          </a:xfrm>
          <a:custGeom>
            <a:avLst/>
            <a:gdLst/>
            <a:ahLst/>
            <a:cxnLst/>
            <a:rect l="l" t="t" r="r" b="b"/>
            <a:pathLst>
              <a:path w="11908790" h="6858000">
                <a:moveTo>
                  <a:pt x="0" y="6857997"/>
                </a:moveTo>
                <a:lnTo>
                  <a:pt x="11908536" y="6857997"/>
                </a:lnTo>
                <a:lnTo>
                  <a:pt x="11908536" y="0"/>
                </a:lnTo>
                <a:lnTo>
                  <a:pt x="0" y="0"/>
                </a:lnTo>
                <a:lnTo>
                  <a:pt x="0" y="6857997"/>
                </a:lnTo>
                <a:close/>
              </a:path>
            </a:pathLst>
          </a:custGeom>
          <a:solidFill>
            <a:srgbClr val="F8B3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7263" y="1114408"/>
            <a:ext cx="1553845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spc="-45">
                <a:solidFill>
                  <a:srgbClr val="2A1A00"/>
                </a:solidFill>
              </a:rPr>
              <a:t>NIHĀL</a:t>
            </a:r>
            <a:endParaRPr sz="5400"/>
          </a:p>
        </p:txBody>
      </p:sp>
      <p:sp>
        <p:nvSpPr>
          <p:cNvPr id="4" name="object 4" descr=""/>
          <p:cNvSpPr txBox="1"/>
          <p:nvPr/>
        </p:nvSpPr>
        <p:spPr>
          <a:xfrm>
            <a:off x="1157263" y="1855072"/>
            <a:ext cx="3899535" cy="3070860"/>
          </a:xfrm>
          <a:prstGeom prst="rect">
            <a:avLst/>
          </a:prstGeom>
        </p:spPr>
        <p:txBody>
          <a:bodyPr wrap="square" lIns="0" tIns="106045" rIns="0" bIns="0" rtlCol="0" vert="horz">
            <a:spAutoFit/>
          </a:bodyPr>
          <a:lstStyle/>
          <a:p>
            <a:pPr marL="12700" marR="5080">
              <a:lnSpc>
                <a:spcPts val="5830"/>
              </a:lnSpc>
              <a:spcBef>
                <a:spcPts val="835"/>
              </a:spcBef>
            </a:pPr>
            <a:r>
              <a:rPr dirty="0" sz="5400" spc="-85">
                <a:solidFill>
                  <a:srgbClr val="2A1A00"/>
                </a:solidFill>
                <a:latin typeface="Impact"/>
                <a:cs typeface="Impact"/>
              </a:rPr>
              <a:t>PRE-</a:t>
            </a:r>
            <a:r>
              <a:rPr dirty="0" sz="5400" spc="-10">
                <a:solidFill>
                  <a:srgbClr val="2A1A00"/>
                </a:solidFill>
                <a:latin typeface="Impact"/>
                <a:cs typeface="Impact"/>
              </a:rPr>
              <a:t>SCHOOL </a:t>
            </a:r>
            <a:r>
              <a:rPr dirty="0" sz="5400" spc="-70">
                <a:solidFill>
                  <a:srgbClr val="2A1A00"/>
                </a:solidFill>
                <a:latin typeface="Impact"/>
                <a:cs typeface="Impact"/>
              </a:rPr>
              <a:t>PROGRAM</a:t>
            </a:r>
            <a:r>
              <a:rPr dirty="0" sz="5400" spc="-114">
                <a:solidFill>
                  <a:srgbClr val="2A1A00"/>
                </a:solidFill>
                <a:latin typeface="Impact"/>
                <a:cs typeface="Impact"/>
              </a:rPr>
              <a:t> </a:t>
            </a:r>
            <a:r>
              <a:rPr dirty="0" sz="5400" spc="-50">
                <a:solidFill>
                  <a:srgbClr val="2A1A00"/>
                </a:solidFill>
                <a:latin typeface="Impact"/>
                <a:cs typeface="Impact"/>
              </a:rPr>
              <a:t>&amp; </a:t>
            </a:r>
            <a:r>
              <a:rPr dirty="0" sz="5400" spc="-35">
                <a:solidFill>
                  <a:srgbClr val="2A1A00"/>
                </a:solidFill>
                <a:latin typeface="Impact"/>
                <a:cs typeface="Impact"/>
              </a:rPr>
              <a:t>ECD</a:t>
            </a:r>
            <a:r>
              <a:rPr dirty="0" sz="5400" spc="-190">
                <a:solidFill>
                  <a:srgbClr val="2A1A00"/>
                </a:solidFill>
                <a:latin typeface="Impact"/>
                <a:cs typeface="Impact"/>
              </a:rPr>
              <a:t> </a:t>
            </a:r>
            <a:r>
              <a:rPr dirty="0" sz="5400" spc="-60">
                <a:solidFill>
                  <a:srgbClr val="2A1A00"/>
                </a:solidFill>
                <a:latin typeface="Impact"/>
                <a:cs typeface="Impact"/>
              </a:rPr>
              <a:t>RESOURCE </a:t>
            </a:r>
            <a:r>
              <a:rPr dirty="0" sz="5400" spc="-10">
                <a:solidFill>
                  <a:srgbClr val="2A1A00"/>
                </a:solidFill>
                <a:latin typeface="Impact"/>
                <a:cs typeface="Impact"/>
              </a:rPr>
              <a:t>CENTRE</a:t>
            </a:r>
            <a:endParaRPr sz="5400">
              <a:latin typeface="Impact"/>
              <a:cs typeface="Impact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0" y="-6340"/>
            <a:ext cx="12198985" cy="6870700"/>
            <a:chOff x="0" y="-6340"/>
            <a:chExt cx="12198985" cy="6870700"/>
          </a:xfrm>
        </p:grpSpPr>
        <p:sp>
          <p:nvSpPr>
            <p:cNvPr id="6" name="object 6" descr=""/>
            <p:cNvSpPr/>
            <p:nvPr/>
          </p:nvSpPr>
          <p:spPr>
            <a:xfrm>
              <a:off x="5567972" y="273932"/>
              <a:ext cx="2174240" cy="2171700"/>
            </a:xfrm>
            <a:custGeom>
              <a:avLst/>
              <a:gdLst/>
              <a:ahLst/>
              <a:cxnLst/>
              <a:rect l="l" t="t" r="r" b="b"/>
              <a:pathLst>
                <a:path w="2174240" h="2171700">
                  <a:moveTo>
                    <a:pt x="1086972" y="0"/>
                  </a:moveTo>
                  <a:lnTo>
                    <a:pt x="1045444" y="7251"/>
                  </a:lnTo>
                  <a:lnTo>
                    <a:pt x="1005236" y="25044"/>
                  </a:lnTo>
                  <a:lnTo>
                    <a:pt x="966344" y="48120"/>
                  </a:lnTo>
                  <a:lnTo>
                    <a:pt x="926795" y="69215"/>
                  </a:lnTo>
                  <a:lnTo>
                    <a:pt x="907020" y="77127"/>
                  </a:lnTo>
                  <a:lnTo>
                    <a:pt x="886585" y="82397"/>
                  </a:lnTo>
                  <a:lnTo>
                    <a:pt x="866151" y="85026"/>
                  </a:lnTo>
                  <a:lnTo>
                    <a:pt x="844397" y="85026"/>
                  </a:lnTo>
                  <a:lnTo>
                    <a:pt x="821985" y="83718"/>
                  </a:lnTo>
                  <a:lnTo>
                    <a:pt x="799574" y="81076"/>
                  </a:lnTo>
                  <a:lnTo>
                    <a:pt x="777162" y="77787"/>
                  </a:lnTo>
                  <a:lnTo>
                    <a:pt x="754749" y="75145"/>
                  </a:lnTo>
                  <a:lnTo>
                    <a:pt x="732339" y="73164"/>
                  </a:lnTo>
                  <a:lnTo>
                    <a:pt x="711245" y="73825"/>
                  </a:lnTo>
                  <a:lnTo>
                    <a:pt x="690811" y="76466"/>
                  </a:lnTo>
                  <a:lnTo>
                    <a:pt x="654556" y="90970"/>
                  </a:lnTo>
                  <a:lnTo>
                    <a:pt x="624894" y="115354"/>
                  </a:lnTo>
                  <a:lnTo>
                    <a:pt x="598526" y="146329"/>
                  </a:lnTo>
                  <a:lnTo>
                    <a:pt x="573478" y="179298"/>
                  </a:lnTo>
                  <a:lnTo>
                    <a:pt x="560955" y="195110"/>
                  </a:lnTo>
                  <a:lnTo>
                    <a:pt x="532610" y="223456"/>
                  </a:lnTo>
                  <a:lnTo>
                    <a:pt x="483831" y="252463"/>
                  </a:lnTo>
                  <a:lnTo>
                    <a:pt x="444940" y="264985"/>
                  </a:lnTo>
                  <a:lnTo>
                    <a:pt x="404731" y="275526"/>
                  </a:lnTo>
                  <a:lnTo>
                    <a:pt x="385615" y="281470"/>
                  </a:lnTo>
                  <a:lnTo>
                    <a:pt x="348702" y="295960"/>
                  </a:lnTo>
                  <a:lnTo>
                    <a:pt x="306514" y="332219"/>
                  </a:lnTo>
                  <a:lnTo>
                    <a:pt x="282125" y="384949"/>
                  </a:lnTo>
                  <a:lnTo>
                    <a:pt x="265645" y="444284"/>
                  </a:lnTo>
                  <a:lnTo>
                    <a:pt x="259713" y="464058"/>
                  </a:lnTo>
                  <a:lnTo>
                    <a:pt x="245211" y="500964"/>
                  </a:lnTo>
                  <a:lnTo>
                    <a:pt x="210934" y="547115"/>
                  </a:lnTo>
                  <a:lnTo>
                    <a:pt x="146335" y="597865"/>
                  </a:lnTo>
                  <a:lnTo>
                    <a:pt x="130515" y="610387"/>
                  </a:lnTo>
                  <a:lnTo>
                    <a:pt x="102171" y="638073"/>
                  </a:lnTo>
                  <a:lnTo>
                    <a:pt x="76464" y="690143"/>
                  </a:lnTo>
                  <a:lnTo>
                    <a:pt x="73167" y="731672"/>
                  </a:lnTo>
                  <a:lnTo>
                    <a:pt x="75145" y="754087"/>
                  </a:lnTo>
                  <a:lnTo>
                    <a:pt x="77782" y="776503"/>
                  </a:lnTo>
                  <a:lnTo>
                    <a:pt x="81077" y="798918"/>
                  </a:lnTo>
                  <a:lnTo>
                    <a:pt x="83714" y="821321"/>
                  </a:lnTo>
                  <a:lnTo>
                    <a:pt x="85033" y="843737"/>
                  </a:lnTo>
                  <a:lnTo>
                    <a:pt x="85033" y="865492"/>
                  </a:lnTo>
                  <a:lnTo>
                    <a:pt x="77123" y="906360"/>
                  </a:lnTo>
                  <a:lnTo>
                    <a:pt x="59325" y="945248"/>
                  </a:lnTo>
                  <a:lnTo>
                    <a:pt x="25048" y="1003909"/>
                  </a:lnTo>
                  <a:lnTo>
                    <a:pt x="15160" y="1024343"/>
                  </a:lnTo>
                  <a:lnTo>
                    <a:pt x="7251" y="1044117"/>
                  </a:lnTo>
                  <a:lnTo>
                    <a:pt x="1977" y="1064552"/>
                  </a:lnTo>
                  <a:lnTo>
                    <a:pt x="0" y="1085646"/>
                  </a:lnTo>
                  <a:lnTo>
                    <a:pt x="1977" y="1106741"/>
                  </a:lnTo>
                  <a:lnTo>
                    <a:pt x="7251" y="1127175"/>
                  </a:lnTo>
                  <a:lnTo>
                    <a:pt x="15160" y="1146949"/>
                  </a:lnTo>
                  <a:lnTo>
                    <a:pt x="25048" y="1167384"/>
                  </a:lnTo>
                  <a:lnTo>
                    <a:pt x="48119" y="1206284"/>
                  </a:lnTo>
                  <a:lnTo>
                    <a:pt x="59325" y="1226058"/>
                  </a:lnTo>
                  <a:lnTo>
                    <a:pt x="69213" y="1245831"/>
                  </a:lnTo>
                  <a:lnTo>
                    <a:pt x="77123" y="1264945"/>
                  </a:lnTo>
                  <a:lnTo>
                    <a:pt x="82396" y="1285379"/>
                  </a:lnTo>
                  <a:lnTo>
                    <a:pt x="85033" y="1305814"/>
                  </a:lnTo>
                  <a:lnTo>
                    <a:pt x="85033" y="1327569"/>
                  </a:lnTo>
                  <a:lnTo>
                    <a:pt x="83714" y="1349971"/>
                  </a:lnTo>
                  <a:lnTo>
                    <a:pt x="81077" y="1372387"/>
                  </a:lnTo>
                  <a:lnTo>
                    <a:pt x="77782" y="1394802"/>
                  </a:lnTo>
                  <a:lnTo>
                    <a:pt x="75145" y="1417218"/>
                  </a:lnTo>
                  <a:lnTo>
                    <a:pt x="73167" y="1439621"/>
                  </a:lnTo>
                  <a:lnTo>
                    <a:pt x="73827" y="1460715"/>
                  </a:lnTo>
                  <a:lnTo>
                    <a:pt x="76464" y="1481150"/>
                  </a:lnTo>
                  <a:lnTo>
                    <a:pt x="90965" y="1517408"/>
                  </a:lnTo>
                  <a:lnTo>
                    <a:pt x="115354" y="1547063"/>
                  </a:lnTo>
                  <a:lnTo>
                    <a:pt x="146335" y="1573441"/>
                  </a:lnTo>
                  <a:lnTo>
                    <a:pt x="195774" y="1611007"/>
                  </a:lnTo>
                  <a:lnTo>
                    <a:pt x="210934" y="1624190"/>
                  </a:lnTo>
                  <a:lnTo>
                    <a:pt x="235982" y="1653857"/>
                  </a:lnTo>
                  <a:lnTo>
                    <a:pt x="253122" y="1688134"/>
                  </a:lnTo>
                  <a:lnTo>
                    <a:pt x="265645" y="1727022"/>
                  </a:lnTo>
                  <a:lnTo>
                    <a:pt x="276193" y="1767230"/>
                  </a:lnTo>
                  <a:lnTo>
                    <a:pt x="282125" y="1786343"/>
                  </a:lnTo>
                  <a:lnTo>
                    <a:pt x="296627" y="1823262"/>
                  </a:lnTo>
                  <a:lnTo>
                    <a:pt x="332880" y="1865452"/>
                  </a:lnTo>
                  <a:lnTo>
                    <a:pt x="385615" y="1889836"/>
                  </a:lnTo>
                  <a:lnTo>
                    <a:pt x="444940" y="1906320"/>
                  </a:lnTo>
                  <a:lnTo>
                    <a:pt x="464715" y="1912251"/>
                  </a:lnTo>
                  <a:lnTo>
                    <a:pt x="501629" y="1926755"/>
                  </a:lnTo>
                  <a:lnTo>
                    <a:pt x="547771" y="1961032"/>
                  </a:lnTo>
                  <a:lnTo>
                    <a:pt x="573478" y="1992007"/>
                  </a:lnTo>
                  <a:lnTo>
                    <a:pt x="598526" y="2024964"/>
                  </a:lnTo>
                  <a:lnTo>
                    <a:pt x="611051" y="2040788"/>
                  </a:lnTo>
                  <a:lnTo>
                    <a:pt x="638736" y="2069134"/>
                  </a:lnTo>
                  <a:lnTo>
                    <a:pt x="690811" y="2094839"/>
                  </a:lnTo>
                  <a:lnTo>
                    <a:pt x="732339" y="2098128"/>
                  </a:lnTo>
                  <a:lnTo>
                    <a:pt x="754749" y="2096160"/>
                  </a:lnTo>
                  <a:lnTo>
                    <a:pt x="777162" y="2093518"/>
                  </a:lnTo>
                  <a:lnTo>
                    <a:pt x="799574" y="2090229"/>
                  </a:lnTo>
                  <a:lnTo>
                    <a:pt x="821985" y="2087587"/>
                  </a:lnTo>
                  <a:lnTo>
                    <a:pt x="844397" y="2086267"/>
                  </a:lnTo>
                  <a:lnTo>
                    <a:pt x="866151" y="2086267"/>
                  </a:lnTo>
                  <a:lnTo>
                    <a:pt x="907020" y="2094179"/>
                  </a:lnTo>
                  <a:lnTo>
                    <a:pt x="966344" y="2123186"/>
                  </a:lnTo>
                  <a:lnTo>
                    <a:pt x="1005236" y="2146249"/>
                  </a:lnTo>
                  <a:lnTo>
                    <a:pt x="1025671" y="2156142"/>
                  </a:lnTo>
                  <a:lnTo>
                    <a:pt x="1045444" y="2164054"/>
                  </a:lnTo>
                  <a:lnTo>
                    <a:pt x="1065879" y="2169325"/>
                  </a:lnTo>
                  <a:lnTo>
                    <a:pt x="1086972" y="2171306"/>
                  </a:lnTo>
                  <a:lnTo>
                    <a:pt x="1108066" y="2169325"/>
                  </a:lnTo>
                  <a:lnTo>
                    <a:pt x="1128500" y="2164054"/>
                  </a:lnTo>
                  <a:lnTo>
                    <a:pt x="1148276" y="2156142"/>
                  </a:lnTo>
                  <a:lnTo>
                    <a:pt x="1168709" y="2146249"/>
                  </a:lnTo>
                  <a:lnTo>
                    <a:pt x="1207601" y="2123186"/>
                  </a:lnTo>
                  <a:lnTo>
                    <a:pt x="1247151" y="2102091"/>
                  </a:lnTo>
                  <a:lnTo>
                    <a:pt x="1266267" y="2094179"/>
                  </a:lnTo>
                  <a:lnTo>
                    <a:pt x="1287360" y="2088908"/>
                  </a:lnTo>
                  <a:lnTo>
                    <a:pt x="1307795" y="2086267"/>
                  </a:lnTo>
                  <a:lnTo>
                    <a:pt x="1329550" y="2086267"/>
                  </a:lnTo>
                  <a:lnTo>
                    <a:pt x="1351965" y="2087587"/>
                  </a:lnTo>
                  <a:lnTo>
                    <a:pt x="1374368" y="2090229"/>
                  </a:lnTo>
                  <a:lnTo>
                    <a:pt x="1396784" y="2093518"/>
                  </a:lnTo>
                  <a:lnTo>
                    <a:pt x="1419199" y="2096160"/>
                  </a:lnTo>
                  <a:lnTo>
                    <a:pt x="1441602" y="2098128"/>
                  </a:lnTo>
                  <a:lnTo>
                    <a:pt x="1462697" y="2097481"/>
                  </a:lnTo>
                  <a:lnTo>
                    <a:pt x="1483131" y="2094839"/>
                  </a:lnTo>
                  <a:lnTo>
                    <a:pt x="1519389" y="2080336"/>
                  </a:lnTo>
                  <a:lnTo>
                    <a:pt x="1549057" y="2055952"/>
                  </a:lnTo>
                  <a:lnTo>
                    <a:pt x="1575422" y="2024964"/>
                  </a:lnTo>
                  <a:lnTo>
                    <a:pt x="1600466" y="1992007"/>
                  </a:lnTo>
                  <a:lnTo>
                    <a:pt x="1612988" y="1976183"/>
                  </a:lnTo>
                  <a:lnTo>
                    <a:pt x="1641335" y="1947849"/>
                  </a:lnTo>
                  <a:lnTo>
                    <a:pt x="1690116" y="1918842"/>
                  </a:lnTo>
                  <a:lnTo>
                    <a:pt x="1729003" y="1906320"/>
                  </a:lnTo>
                  <a:lnTo>
                    <a:pt x="1769211" y="1895767"/>
                  </a:lnTo>
                  <a:lnTo>
                    <a:pt x="1788325" y="1889836"/>
                  </a:lnTo>
                  <a:lnTo>
                    <a:pt x="1825244" y="1875332"/>
                  </a:lnTo>
                  <a:lnTo>
                    <a:pt x="1867433" y="1839087"/>
                  </a:lnTo>
                  <a:lnTo>
                    <a:pt x="1891817" y="1786343"/>
                  </a:lnTo>
                  <a:lnTo>
                    <a:pt x="1908302" y="1727022"/>
                  </a:lnTo>
                  <a:lnTo>
                    <a:pt x="1914232" y="1707248"/>
                  </a:lnTo>
                  <a:lnTo>
                    <a:pt x="1928736" y="1670329"/>
                  </a:lnTo>
                  <a:lnTo>
                    <a:pt x="1963013" y="1624190"/>
                  </a:lnTo>
                  <a:lnTo>
                    <a:pt x="1993988" y="1598485"/>
                  </a:lnTo>
                  <a:lnTo>
                    <a:pt x="2011133" y="1585963"/>
                  </a:lnTo>
                  <a:lnTo>
                    <a:pt x="2027605" y="1573441"/>
                  </a:lnTo>
                  <a:lnTo>
                    <a:pt x="2058593" y="1547063"/>
                  </a:lnTo>
                  <a:lnTo>
                    <a:pt x="2082977" y="1517408"/>
                  </a:lnTo>
                  <a:lnTo>
                    <a:pt x="2097481" y="1481150"/>
                  </a:lnTo>
                  <a:lnTo>
                    <a:pt x="2100783" y="1439621"/>
                  </a:lnTo>
                  <a:lnTo>
                    <a:pt x="2098802" y="1417218"/>
                  </a:lnTo>
                  <a:lnTo>
                    <a:pt x="2096160" y="1394802"/>
                  </a:lnTo>
                  <a:lnTo>
                    <a:pt x="2092871" y="1372387"/>
                  </a:lnTo>
                  <a:lnTo>
                    <a:pt x="2090229" y="1349971"/>
                  </a:lnTo>
                  <a:lnTo>
                    <a:pt x="2088908" y="1327569"/>
                  </a:lnTo>
                  <a:lnTo>
                    <a:pt x="2088908" y="1305814"/>
                  </a:lnTo>
                  <a:lnTo>
                    <a:pt x="2096820" y="1264945"/>
                  </a:lnTo>
                  <a:lnTo>
                    <a:pt x="2125827" y="1206284"/>
                  </a:lnTo>
                  <a:lnTo>
                    <a:pt x="2148890" y="1167384"/>
                  </a:lnTo>
                  <a:lnTo>
                    <a:pt x="2158784" y="1146949"/>
                  </a:lnTo>
                  <a:lnTo>
                    <a:pt x="2166696" y="1127175"/>
                  </a:lnTo>
                  <a:lnTo>
                    <a:pt x="2171966" y="1106741"/>
                  </a:lnTo>
                  <a:lnTo>
                    <a:pt x="2173947" y="1085646"/>
                  </a:lnTo>
                  <a:lnTo>
                    <a:pt x="2171966" y="1064552"/>
                  </a:lnTo>
                  <a:lnTo>
                    <a:pt x="2166696" y="1044117"/>
                  </a:lnTo>
                  <a:lnTo>
                    <a:pt x="2158784" y="1024343"/>
                  </a:lnTo>
                  <a:lnTo>
                    <a:pt x="2148890" y="1003909"/>
                  </a:lnTo>
                  <a:lnTo>
                    <a:pt x="2125827" y="965022"/>
                  </a:lnTo>
                  <a:lnTo>
                    <a:pt x="2104732" y="925474"/>
                  </a:lnTo>
                  <a:lnTo>
                    <a:pt x="2096820" y="906360"/>
                  </a:lnTo>
                  <a:lnTo>
                    <a:pt x="2091550" y="885926"/>
                  </a:lnTo>
                  <a:lnTo>
                    <a:pt x="2088908" y="865492"/>
                  </a:lnTo>
                  <a:lnTo>
                    <a:pt x="2088908" y="843737"/>
                  </a:lnTo>
                  <a:lnTo>
                    <a:pt x="2090229" y="821321"/>
                  </a:lnTo>
                  <a:lnTo>
                    <a:pt x="2092871" y="798918"/>
                  </a:lnTo>
                  <a:lnTo>
                    <a:pt x="2096160" y="776503"/>
                  </a:lnTo>
                  <a:lnTo>
                    <a:pt x="2098802" y="754087"/>
                  </a:lnTo>
                  <a:lnTo>
                    <a:pt x="2100783" y="731672"/>
                  </a:lnTo>
                  <a:lnTo>
                    <a:pt x="2100122" y="710577"/>
                  </a:lnTo>
                  <a:lnTo>
                    <a:pt x="2097481" y="690143"/>
                  </a:lnTo>
                  <a:lnTo>
                    <a:pt x="2082977" y="653897"/>
                  </a:lnTo>
                  <a:lnTo>
                    <a:pt x="2058593" y="624230"/>
                  </a:lnTo>
                  <a:lnTo>
                    <a:pt x="2027605" y="597865"/>
                  </a:lnTo>
                  <a:lnTo>
                    <a:pt x="1993988" y="572820"/>
                  </a:lnTo>
                  <a:lnTo>
                    <a:pt x="1978177" y="560298"/>
                  </a:lnTo>
                  <a:lnTo>
                    <a:pt x="1949831" y="531952"/>
                  </a:lnTo>
                  <a:lnTo>
                    <a:pt x="1920824" y="483171"/>
                  </a:lnTo>
                  <a:lnTo>
                    <a:pt x="1908302" y="444284"/>
                  </a:lnTo>
                  <a:lnTo>
                    <a:pt x="1897748" y="404075"/>
                  </a:lnTo>
                  <a:lnTo>
                    <a:pt x="1891817" y="384949"/>
                  </a:lnTo>
                  <a:lnTo>
                    <a:pt x="1877314" y="348043"/>
                  </a:lnTo>
                  <a:lnTo>
                    <a:pt x="1841068" y="305854"/>
                  </a:lnTo>
                  <a:lnTo>
                    <a:pt x="1788325" y="281470"/>
                  </a:lnTo>
                  <a:lnTo>
                    <a:pt x="1729003" y="264985"/>
                  </a:lnTo>
                  <a:lnTo>
                    <a:pt x="1709229" y="259054"/>
                  </a:lnTo>
                  <a:lnTo>
                    <a:pt x="1672310" y="244551"/>
                  </a:lnTo>
                  <a:lnTo>
                    <a:pt x="1626171" y="210273"/>
                  </a:lnTo>
                  <a:lnTo>
                    <a:pt x="1600466" y="179298"/>
                  </a:lnTo>
                  <a:lnTo>
                    <a:pt x="1575422" y="146329"/>
                  </a:lnTo>
                  <a:lnTo>
                    <a:pt x="1562900" y="130517"/>
                  </a:lnTo>
                  <a:lnTo>
                    <a:pt x="1535214" y="102171"/>
                  </a:lnTo>
                  <a:lnTo>
                    <a:pt x="1483131" y="76466"/>
                  </a:lnTo>
                  <a:lnTo>
                    <a:pt x="1441602" y="73164"/>
                  </a:lnTo>
                  <a:lnTo>
                    <a:pt x="1419199" y="75145"/>
                  </a:lnTo>
                  <a:lnTo>
                    <a:pt x="1396784" y="77787"/>
                  </a:lnTo>
                  <a:lnTo>
                    <a:pt x="1374368" y="81076"/>
                  </a:lnTo>
                  <a:lnTo>
                    <a:pt x="1351965" y="83718"/>
                  </a:lnTo>
                  <a:lnTo>
                    <a:pt x="1329550" y="85026"/>
                  </a:lnTo>
                  <a:lnTo>
                    <a:pt x="1307795" y="85026"/>
                  </a:lnTo>
                  <a:lnTo>
                    <a:pt x="1266267" y="77127"/>
                  </a:lnTo>
                  <a:lnTo>
                    <a:pt x="1207601" y="48120"/>
                  </a:lnTo>
                  <a:lnTo>
                    <a:pt x="1168709" y="25044"/>
                  </a:lnTo>
                  <a:lnTo>
                    <a:pt x="1148276" y="15163"/>
                  </a:lnTo>
                  <a:lnTo>
                    <a:pt x="1128500" y="7251"/>
                  </a:lnTo>
                  <a:lnTo>
                    <a:pt x="1108066" y="1981"/>
                  </a:lnTo>
                  <a:lnTo>
                    <a:pt x="1086972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0806" y="0"/>
              <a:ext cx="6401193" cy="685799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88380" y="2651760"/>
              <a:ext cx="2990392" cy="2986798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5888380" y="2651760"/>
              <a:ext cx="2990850" cy="2987040"/>
            </a:xfrm>
            <a:custGeom>
              <a:avLst/>
              <a:gdLst/>
              <a:ahLst/>
              <a:cxnLst/>
              <a:rect l="l" t="t" r="r" b="b"/>
              <a:pathLst>
                <a:path w="2990850" h="2987040">
                  <a:moveTo>
                    <a:pt x="1495196" y="0"/>
                  </a:moveTo>
                  <a:lnTo>
                    <a:pt x="1552321" y="9969"/>
                  </a:lnTo>
                  <a:lnTo>
                    <a:pt x="1607629" y="34455"/>
                  </a:lnTo>
                  <a:lnTo>
                    <a:pt x="1661134" y="66192"/>
                  </a:lnTo>
                  <a:lnTo>
                    <a:pt x="1688338" y="80695"/>
                  </a:lnTo>
                  <a:lnTo>
                    <a:pt x="1715528" y="95211"/>
                  </a:lnTo>
                  <a:lnTo>
                    <a:pt x="1741830" y="106083"/>
                  </a:lnTo>
                  <a:lnTo>
                    <a:pt x="1770849" y="113347"/>
                  </a:lnTo>
                  <a:lnTo>
                    <a:pt x="1798955" y="116967"/>
                  </a:lnTo>
                  <a:lnTo>
                    <a:pt x="1828876" y="116967"/>
                  </a:lnTo>
                  <a:lnTo>
                    <a:pt x="1859699" y="115150"/>
                  </a:lnTo>
                  <a:lnTo>
                    <a:pt x="1890534" y="111531"/>
                  </a:lnTo>
                  <a:lnTo>
                    <a:pt x="1921357" y="106997"/>
                  </a:lnTo>
                  <a:lnTo>
                    <a:pt x="1952193" y="103365"/>
                  </a:lnTo>
                  <a:lnTo>
                    <a:pt x="1983016" y="100647"/>
                  </a:lnTo>
                  <a:lnTo>
                    <a:pt x="2012035" y="101549"/>
                  </a:lnTo>
                  <a:lnTo>
                    <a:pt x="2040140" y="105181"/>
                  </a:lnTo>
                  <a:lnTo>
                    <a:pt x="2090013" y="125133"/>
                  </a:lnTo>
                  <a:lnTo>
                    <a:pt x="2130818" y="158673"/>
                  </a:lnTo>
                  <a:lnTo>
                    <a:pt x="2167089" y="201295"/>
                  </a:lnTo>
                  <a:lnTo>
                    <a:pt x="2184311" y="223964"/>
                  </a:lnTo>
                  <a:lnTo>
                    <a:pt x="2201545" y="246633"/>
                  </a:lnTo>
                  <a:lnTo>
                    <a:pt x="2236901" y="289242"/>
                  </a:lnTo>
                  <a:lnTo>
                    <a:pt x="2277706" y="323710"/>
                  </a:lnTo>
                  <a:lnTo>
                    <a:pt x="2324862" y="347281"/>
                  </a:lnTo>
                  <a:lnTo>
                    <a:pt x="2378354" y="364502"/>
                  </a:lnTo>
                  <a:lnTo>
                    <a:pt x="2433662" y="379018"/>
                  </a:lnTo>
                  <a:lnTo>
                    <a:pt x="2459964" y="387172"/>
                  </a:lnTo>
                  <a:lnTo>
                    <a:pt x="2510739" y="407123"/>
                  </a:lnTo>
                  <a:lnTo>
                    <a:pt x="2552446" y="437045"/>
                  </a:lnTo>
                  <a:lnTo>
                    <a:pt x="2582367" y="478751"/>
                  </a:lnTo>
                  <a:lnTo>
                    <a:pt x="2602318" y="529539"/>
                  </a:lnTo>
                  <a:lnTo>
                    <a:pt x="2617736" y="583946"/>
                  </a:lnTo>
                  <a:lnTo>
                    <a:pt x="2624988" y="611136"/>
                  </a:lnTo>
                  <a:lnTo>
                    <a:pt x="2642209" y="664641"/>
                  </a:lnTo>
                  <a:lnTo>
                    <a:pt x="2665793" y="711784"/>
                  </a:lnTo>
                  <a:lnTo>
                    <a:pt x="2700248" y="752589"/>
                  </a:lnTo>
                  <a:lnTo>
                    <a:pt x="2742857" y="787958"/>
                  </a:lnTo>
                  <a:lnTo>
                    <a:pt x="2766441" y="805179"/>
                  </a:lnTo>
                  <a:lnTo>
                    <a:pt x="2789097" y="822413"/>
                  </a:lnTo>
                  <a:lnTo>
                    <a:pt x="2831719" y="858685"/>
                  </a:lnTo>
                  <a:lnTo>
                    <a:pt x="2865272" y="899490"/>
                  </a:lnTo>
                  <a:lnTo>
                    <a:pt x="2885211" y="949350"/>
                  </a:lnTo>
                  <a:lnTo>
                    <a:pt x="2889745" y="1006475"/>
                  </a:lnTo>
                  <a:lnTo>
                    <a:pt x="2887027" y="1037310"/>
                  </a:lnTo>
                  <a:lnTo>
                    <a:pt x="2883408" y="1068133"/>
                  </a:lnTo>
                  <a:lnTo>
                    <a:pt x="2878874" y="1098969"/>
                  </a:lnTo>
                  <a:lnTo>
                    <a:pt x="2875241" y="1129791"/>
                  </a:lnTo>
                  <a:lnTo>
                    <a:pt x="2873425" y="1160627"/>
                  </a:lnTo>
                  <a:lnTo>
                    <a:pt x="2873425" y="1190548"/>
                  </a:lnTo>
                  <a:lnTo>
                    <a:pt x="2877058" y="1218653"/>
                  </a:lnTo>
                  <a:lnTo>
                    <a:pt x="2884309" y="1246759"/>
                  </a:lnTo>
                  <a:lnTo>
                    <a:pt x="2895193" y="1273060"/>
                  </a:lnTo>
                  <a:lnTo>
                    <a:pt x="2909697" y="1300264"/>
                  </a:lnTo>
                  <a:lnTo>
                    <a:pt x="2924200" y="1327467"/>
                  </a:lnTo>
                  <a:lnTo>
                    <a:pt x="2955937" y="1380959"/>
                  </a:lnTo>
                  <a:lnTo>
                    <a:pt x="2980423" y="1436268"/>
                  </a:lnTo>
                  <a:lnTo>
                    <a:pt x="2990392" y="1493392"/>
                  </a:lnTo>
                  <a:lnTo>
                    <a:pt x="2987675" y="1522412"/>
                  </a:lnTo>
                  <a:lnTo>
                    <a:pt x="2969539" y="1577721"/>
                  </a:lnTo>
                  <a:lnTo>
                    <a:pt x="2940532" y="1632127"/>
                  </a:lnTo>
                  <a:lnTo>
                    <a:pt x="2924200" y="1659331"/>
                  </a:lnTo>
                  <a:lnTo>
                    <a:pt x="2909697" y="1686534"/>
                  </a:lnTo>
                  <a:lnTo>
                    <a:pt x="2895193" y="1713738"/>
                  </a:lnTo>
                  <a:lnTo>
                    <a:pt x="2884309" y="1740027"/>
                  </a:lnTo>
                  <a:lnTo>
                    <a:pt x="2877058" y="1768144"/>
                  </a:lnTo>
                  <a:lnTo>
                    <a:pt x="2873425" y="1796249"/>
                  </a:lnTo>
                  <a:lnTo>
                    <a:pt x="2873425" y="1826171"/>
                  </a:lnTo>
                  <a:lnTo>
                    <a:pt x="2875241" y="1857006"/>
                  </a:lnTo>
                  <a:lnTo>
                    <a:pt x="2878874" y="1887829"/>
                  </a:lnTo>
                  <a:lnTo>
                    <a:pt x="2883408" y="1918652"/>
                  </a:lnTo>
                  <a:lnTo>
                    <a:pt x="2887027" y="1949488"/>
                  </a:lnTo>
                  <a:lnTo>
                    <a:pt x="2889745" y="1980311"/>
                  </a:lnTo>
                  <a:lnTo>
                    <a:pt x="2888843" y="2009330"/>
                  </a:lnTo>
                  <a:lnTo>
                    <a:pt x="2885211" y="2037435"/>
                  </a:lnTo>
                  <a:lnTo>
                    <a:pt x="2865272" y="2087308"/>
                  </a:lnTo>
                  <a:lnTo>
                    <a:pt x="2831719" y="2128113"/>
                  </a:lnTo>
                  <a:lnTo>
                    <a:pt x="2789097" y="2164384"/>
                  </a:lnTo>
                  <a:lnTo>
                    <a:pt x="2742857" y="2198839"/>
                  </a:lnTo>
                  <a:lnTo>
                    <a:pt x="2721102" y="2216073"/>
                  </a:lnTo>
                  <a:lnTo>
                    <a:pt x="2682113" y="2255062"/>
                  </a:lnTo>
                  <a:lnTo>
                    <a:pt x="2653093" y="2297671"/>
                  </a:lnTo>
                  <a:lnTo>
                    <a:pt x="2633141" y="2348445"/>
                  </a:lnTo>
                  <a:lnTo>
                    <a:pt x="2617736" y="2402852"/>
                  </a:lnTo>
                  <a:lnTo>
                    <a:pt x="2610472" y="2430970"/>
                  </a:lnTo>
                  <a:lnTo>
                    <a:pt x="2602318" y="2457259"/>
                  </a:lnTo>
                  <a:lnTo>
                    <a:pt x="2582367" y="2508034"/>
                  </a:lnTo>
                  <a:lnTo>
                    <a:pt x="2552446" y="2549753"/>
                  </a:lnTo>
                  <a:lnTo>
                    <a:pt x="2510739" y="2579674"/>
                  </a:lnTo>
                  <a:lnTo>
                    <a:pt x="2459964" y="2599613"/>
                  </a:lnTo>
                  <a:lnTo>
                    <a:pt x="2405557" y="2615031"/>
                  </a:lnTo>
                  <a:lnTo>
                    <a:pt x="2378354" y="2622283"/>
                  </a:lnTo>
                  <a:lnTo>
                    <a:pt x="2324862" y="2639517"/>
                  </a:lnTo>
                  <a:lnTo>
                    <a:pt x="2277706" y="2663088"/>
                  </a:lnTo>
                  <a:lnTo>
                    <a:pt x="2236901" y="2697543"/>
                  </a:lnTo>
                  <a:lnTo>
                    <a:pt x="2201545" y="2740164"/>
                  </a:lnTo>
                  <a:lnTo>
                    <a:pt x="2167089" y="2785503"/>
                  </a:lnTo>
                  <a:lnTo>
                    <a:pt x="2149856" y="2807258"/>
                  </a:lnTo>
                  <a:lnTo>
                    <a:pt x="2111768" y="2846247"/>
                  </a:lnTo>
                  <a:lnTo>
                    <a:pt x="2067344" y="2873451"/>
                  </a:lnTo>
                  <a:lnTo>
                    <a:pt x="2012035" y="2885236"/>
                  </a:lnTo>
                  <a:lnTo>
                    <a:pt x="1983016" y="2886151"/>
                  </a:lnTo>
                  <a:lnTo>
                    <a:pt x="1952193" y="2883433"/>
                  </a:lnTo>
                  <a:lnTo>
                    <a:pt x="1921357" y="2879801"/>
                  </a:lnTo>
                  <a:lnTo>
                    <a:pt x="1890534" y="2875267"/>
                  </a:lnTo>
                  <a:lnTo>
                    <a:pt x="1859699" y="2871635"/>
                  </a:lnTo>
                  <a:lnTo>
                    <a:pt x="1828876" y="2869831"/>
                  </a:lnTo>
                  <a:lnTo>
                    <a:pt x="1798955" y="2869831"/>
                  </a:lnTo>
                  <a:lnTo>
                    <a:pt x="1741830" y="2880702"/>
                  </a:lnTo>
                  <a:lnTo>
                    <a:pt x="1688338" y="2906090"/>
                  </a:lnTo>
                  <a:lnTo>
                    <a:pt x="1633931" y="2936925"/>
                  </a:lnTo>
                  <a:lnTo>
                    <a:pt x="1607629" y="2952343"/>
                  </a:lnTo>
                  <a:lnTo>
                    <a:pt x="1579524" y="2965945"/>
                  </a:lnTo>
                  <a:lnTo>
                    <a:pt x="1552321" y="2976816"/>
                  </a:lnTo>
                  <a:lnTo>
                    <a:pt x="1524215" y="2984080"/>
                  </a:lnTo>
                  <a:lnTo>
                    <a:pt x="1495196" y="2986798"/>
                  </a:lnTo>
                  <a:lnTo>
                    <a:pt x="1466189" y="2984080"/>
                  </a:lnTo>
                  <a:lnTo>
                    <a:pt x="1410868" y="2965945"/>
                  </a:lnTo>
                  <a:lnTo>
                    <a:pt x="1356474" y="2936925"/>
                  </a:lnTo>
                  <a:lnTo>
                    <a:pt x="1329270" y="2920606"/>
                  </a:lnTo>
                  <a:lnTo>
                    <a:pt x="1302067" y="2906090"/>
                  </a:lnTo>
                  <a:lnTo>
                    <a:pt x="1274864" y="2891586"/>
                  </a:lnTo>
                  <a:lnTo>
                    <a:pt x="1247661" y="2880702"/>
                  </a:lnTo>
                  <a:lnTo>
                    <a:pt x="1219554" y="2873451"/>
                  </a:lnTo>
                  <a:lnTo>
                    <a:pt x="1191445" y="2869831"/>
                  </a:lnTo>
                  <a:lnTo>
                    <a:pt x="1161522" y="2869831"/>
                  </a:lnTo>
                  <a:lnTo>
                    <a:pt x="1130693" y="2871635"/>
                  </a:lnTo>
                  <a:lnTo>
                    <a:pt x="1099865" y="2875267"/>
                  </a:lnTo>
                  <a:lnTo>
                    <a:pt x="1069036" y="2879801"/>
                  </a:lnTo>
                  <a:lnTo>
                    <a:pt x="1038205" y="2883433"/>
                  </a:lnTo>
                  <a:lnTo>
                    <a:pt x="1007377" y="2886151"/>
                  </a:lnTo>
                  <a:lnTo>
                    <a:pt x="978363" y="2885236"/>
                  </a:lnTo>
                  <a:lnTo>
                    <a:pt x="950254" y="2881617"/>
                  </a:lnTo>
                  <a:lnTo>
                    <a:pt x="900384" y="2861665"/>
                  </a:lnTo>
                  <a:lnTo>
                    <a:pt x="859580" y="2828112"/>
                  </a:lnTo>
                  <a:lnTo>
                    <a:pt x="823313" y="2785503"/>
                  </a:lnTo>
                  <a:lnTo>
                    <a:pt x="788855" y="2740164"/>
                  </a:lnTo>
                  <a:lnTo>
                    <a:pt x="771629" y="2718396"/>
                  </a:lnTo>
                  <a:lnTo>
                    <a:pt x="732638" y="2679407"/>
                  </a:lnTo>
                  <a:lnTo>
                    <a:pt x="690022" y="2650401"/>
                  </a:lnTo>
                  <a:lnTo>
                    <a:pt x="639245" y="2630449"/>
                  </a:lnTo>
                  <a:lnTo>
                    <a:pt x="584841" y="2615031"/>
                  </a:lnTo>
                  <a:lnTo>
                    <a:pt x="556732" y="2607779"/>
                  </a:lnTo>
                  <a:lnTo>
                    <a:pt x="530438" y="2599613"/>
                  </a:lnTo>
                  <a:lnTo>
                    <a:pt x="479661" y="2579674"/>
                  </a:lnTo>
                  <a:lnTo>
                    <a:pt x="437950" y="2549753"/>
                  </a:lnTo>
                  <a:lnTo>
                    <a:pt x="408029" y="2508034"/>
                  </a:lnTo>
                  <a:lnTo>
                    <a:pt x="388081" y="2457259"/>
                  </a:lnTo>
                  <a:lnTo>
                    <a:pt x="372667" y="2402852"/>
                  </a:lnTo>
                  <a:lnTo>
                    <a:pt x="365413" y="2375649"/>
                  </a:lnTo>
                  <a:lnTo>
                    <a:pt x="348184" y="2322156"/>
                  </a:lnTo>
                  <a:lnTo>
                    <a:pt x="324610" y="2275001"/>
                  </a:lnTo>
                  <a:lnTo>
                    <a:pt x="290154" y="2234196"/>
                  </a:lnTo>
                  <a:lnTo>
                    <a:pt x="246630" y="2198839"/>
                  </a:lnTo>
                  <a:lnTo>
                    <a:pt x="223961" y="2181618"/>
                  </a:lnTo>
                  <a:lnTo>
                    <a:pt x="201295" y="2164384"/>
                  </a:lnTo>
                  <a:lnTo>
                    <a:pt x="158678" y="2128113"/>
                  </a:lnTo>
                  <a:lnTo>
                    <a:pt x="125129" y="2087308"/>
                  </a:lnTo>
                  <a:lnTo>
                    <a:pt x="105181" y="2037435"/>
                  </a:lnTo>
                  <a:lnTo>
                    <a:pt x="100646" y="1980311"/>
                  </a:lnTo>
                  <a:lnTo>
                    <a:pt x="103367" y="1949488"/>
                  </a:lnTo>
                  <a:lnTo>
                    <a:pt x="106994" y="1918652"/>
                  </a:lnTo>
                  <a:lnTo>
                    <a:pt x="111527" y="1887829"/>
                  </a:lnTo>
                  <a:lnTo>
                    <a:pt x="115155" y="1857006"/>
                  </a:lnTo>
                  <a:lnTo>
                    <a:pt x="116969" y="1826171"/>
                  </a:lnTo>
                  <a:lnTo>
                    <a:pt x="116969" y="1796249"/>
                  </a:lnTo>
                  <a:lnTo>
                    <a:pt x="106088" y="1740027"/>
                  </a:lnTo>
                  <a:lnTo>
                    <a:pt x="81605" y="1686534"/>
                  </a:lnTo>
                  <a:lnTo>
                    <a:pt x="49871" y="1632127"/>
                  </a:lnTo>
                  <a:lnTo>
                    <a:pt x="34457" y="1605838"/>
                  </a:lnTo>
                  <a:lnTo>
                    <a:pt x="20854" y="1577721"/>
                  </a:lnTo>
                  <a:lnTo>
                    <a:pt x="9974" y="1550517"/>
                  </a:lnTo>
                  <a:lnTo>
                    <a:pt x="2720" y="1522412"/>
                  </a:lnTo>
                  <a:lnTo>
                    <a:pt x="0" y="1493392"/>
                  </a:lnTo>
                  <a:lnTo>
                    <a:pt x="2720" y="1464386"/>
                  </a:lnTo>
                  <a:lnTo>
                    <a:pt x="20854" y="1409064"/>
                  </a:lnTo>
                  <a:lnTo>
                    <a:pt x="49871" y="1354670"/>
                  </a:lnTo>
                  <a:lnTo>
                    <a:pt x="66191" y="1327467"/>
                  </a:lnTo>
                  <a:lnTo>
                    <a:pt x="81605" y="1300264"/>
                  </a:lnTo>
                  <a:lnTo>
                    <a:pt x="95207" y="1273060"/>
                  </a:lnTo>
                  <a:lnTo>
                    <a:pt x="106088" y="1246759"/>
                  </a:lnTo>
                  <a:lnTo>
                    <a:pt x="113342" y="1218653"/>
                  </a:lnTo>
                  <a:lnTo>
                    <a:pt x="116969" y="1190548"/>
                  </a:lnTo>
                  <a:lnTo>
                    <a:pt x="116969" y="1160627"/>
                  </a:lnTo>
                  <a:lnTo>
                    <a:pt x="115155" y="1129791"/>
                  </a:lnTo>
                  <a:lnTo>
                    <a:pt x="111527" y="1098969"/>
                  </a:lnTo>
                  <a:lnTo>
                    <a:pt x="106994" y="1068133"/>
                  </a:lnTo>
                  <a:lnTo>
                    <a:pt x="103367" y="1037310"/>
                  </a:lnTo>
                  <a:lnTo>
                    <a:pt x="100646" y="1006475"/>
                  </a:lnTo>
                  <a:lnTo>
                    <a:pt x="101554" y="977468"/>
                  </a:lnTo>
                  <a:lnTo>
                    <a:pt x="105181" y="949350"/>
                  </a:lnTo>
                  <a:lnTo>
                    <a:pt x="125129" y="899490"/>
                  </a:lnTo>
                  <a:lnTo>
                    <a:pt x="158678" y="858685"/>
                  </a:lnTo>
                  <a:lnTo>
                    <a:pt x="201295" y="822413"/>
                  </a:lnTo>
                  <a:lnTo>
                    <a:pt x="246630" y="787958"/>
                  </a:lnTo>
                  <a:lnTo>
                    <a:pt x="269299" y="770724"/>
                  </a:lnTo>
                  <a:lnTo>
                    <a:pt x="308289" y="731735"/>
                  </a:lnTo>
                  <a:lnTo>
                    <a:pt x="337304" y="689114"/>
                  </a:lnTo>
                  <a:lnTo>
                    <a:pt x="357252" y="638340"/>
                  </a:lnTo>
                  <a:lnTo>
                    <a:pt x="372667" y="583946"/>
                  </a:lnTo>
                  <a:lnTo>
                    <a:pt x="379920" y="555828"/>
                  </a:lnTo>
                  <a:lnTo>
                    <a:pt x="388081" y="529539"/>
                  </a:lnTo>
                  <a:lnTo>
                    <a:pt x="408029" y="478751"/>
                  </a:lnTo>
                  <a:lnTo>
                    <a:pt x="437950" y="437045"/>
                  </a:lnTo>
                  <a:lnTo>
                    <a:pt x="479661" y="407123"/>
                  </a:lnTo>
                  <a:lnTo>
                    <a:pt x="530438" y="387172"/>
                  </a:lnTo>
                  <a:lnTo>
                    <a:pt x="584841" y="371767"/>
                  </a:lnTo>
                  <a:lnTo>
                    <a:pt x="612043" y="364502"/>
                  </a:lnTo>
                  <a:lnTo>
                    <a:pt x="665540" y="347281"/>
                  </a:lnTo>
                  <a:lnTo>
                    <a:pt x="712690" y="323710"/>
                  </a:lnTo>
                  <a:lnTo>
                    <a:pt x="753493" y="289242"/>
                  </a:lnTo>
                  <a:lnTo>
                    <a:pt x="788855" y="246633"/>
                  </a:lnTo>
                  <a:lnTo>
                    <a:pt x="806082" y="223964"/>
                  </a:lnTo>
                  <a:lnTo>
                    <a:pt x="823313" y="201295"/>
                  </a:lnTo>
                  <a:lnTo>
                    <a:pt x="859580" y="158673"/>
                  </a:lnTo>
                  <a:lnTo>
                    <a:pt x="900384" y="125133"/>
                  </a:lnTo>
                  <a:lnTo>
                    <a:pt x="950254" y="105181"/>
                  </a:lnTo>
                  <a:lnTo>
                    <a:pt x="1007377" y="100647"/>
                  </a:lnTo>
                  <a:lnTo>
                    <a:pt x="1038205" y="103365"/>
                  </a:lnTo>
                  <a:lnTo>
                    <a:pt x="1069036" y="106997"/>
                  </a:lnTo>
                  <a:lnTo>
                    <a:pt x="1099865" y="111531"/>
                  </a:lnTo>
                  <a:lnTo>
                    <a:pt x="1130693" y="115150"/>
                  </a:lnTo>
                  <a:lnTo>
                    <a:pt x="1161522" y="116967"/>
                  </a:lnTo>
                  <a:lnTo>
                    <a:pt x="1191445" y="116967"/>
                  </a:lnTo>
                  <a:lnTo>
                    <a:pt x="1219554" y="113347"/>
                  </a:lnTo>
                  <a:lnTo>
                    <a:pt x="1247661" y="106083"/>
                  </a:lnTo>
                  <a:lnTo>
                    <a:pt x="1274864" y="95211"/>
                  </a:lnTo>
                  <a:lnTo>
                    <a:pt x="1302067" y="80695"/>
                  </a:lnTo>
                  <a:lnTo>
                    <a:pt x="1329270" y="66192"/>
                  </a:lnTo>
                  <a:lnTo>
                    <a:pt x="1382763" y="34455"/>
                  </a:lnTo>
                  <a:lnTo>
                    <a:pt x="1438071" y="9969"/>
                  </a:lnTo>
                  <a:lnTo>
                    <a:pt x="1466189" y="2717"/>
                  </a:lnTo>
                  <a:lnTo>
                    <a:pt x="1495196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0" y="0"/>
              <a:ext cx="283845" cy="6858000"/>
            </a:xfrm>
            <a:custGeom>
              <a:avLst/>
              <a:gdLst/>
              <a:ahLst/>
              <a:cxnLst/>
              <a:rect l="l" t="t" r="r" b="b"/>
              <a:pathLst>
                <a:path w="283845" h="6858000">
                  <a:moveTo>
                    <a:pt x="28346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3464" y="6858000"/>
                  </a:lnTo>
                  <a:lnTo>
                    <a:pt x="283464" y="0"/>
                  </a:lnTo>
                  <a:close/>
                </a:path>
              </a:pathLst>
            </a:custGeom>
            <a:solidFill>
              <a:srgbClr val="2A1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131644" y="9"/>
              <a:ext cx="4060825" cy="3613785"/>
            </a:xfrm>
            <a:custGeom>
              <a:avLst/>
              <a:gdLst/>
              <a:ahLst/>
              <a:cxnLst/>
              <a:rect l="l" t="t" r="r" b="b"/>
              <a:pathLst>
                <a:path w="4060825" h="3613785">
                  <a:moveTo>
                    <a:pt x="297324" y="0"/>
                  </a:moveTo>
                  <a:lnTo>
                    <a:pt x="4060355" y="0"/>
                  </a:lnTo>
                  <a:lnTo>
                    <a:pt x="4060355" y="2985160"/>
                  </a:lnTo>
                  <a:lnTo>
                    <a:pt x="4053586" y="2986900"/>
                  </a:lnTo>
                  <a:lnTo>
                    <a:pt x="4007739" y="2999130"/>
                  </a:lnTo>
                  <a:lnTo>
                    <a:pt x="3961904" y="3012884"/>
                  </a:lnTo>
                  <a:lnTo>
                    <a:pt x="3917594" y="3028162"/>
                  </a:lnTo>
                  <a:lnTo>
                    <a:pt x="3876344" y="3046501"/>
                  </a:lnTo>
                  <a:lnTo>
                    <a:pt x="3838143" y="3067888"/>
                  </a:lnTo>
                  <a:lnTo>
                    <a:pt x="3804526" y="3095383"/>
                  </a:lnTo>
                  <a:lnTo>
                    <a:pt x="3769385" y="3125939"/>
                  </a:lnTo>
                  <a:lnTo>
                    <a:pt x="3738829" y="3161080"/>
                  </a:lnTo>
                  <a:lnTo>
                    <a:pt x="3709797" y="3197758"/>
                  </a:lnTo>
                  <a:lnTo>
                    <a:pt x="3680764" y="3235960"/>
                  </a:lnTo>
                  <a:lnTo>
                    <a:pt x="3651732" y="3274148"/>
                  </a:lnTo>
                  <a:lnTo>
                    <a:pt x="3622713" y="3310826"/>
                  </a:lnTo>
                  <a:lnTo>
                    <a:pt x="3590620" y="3345967"/>
                  </a:lnTo>
                  <a:lnTo>
                    <a:pt x="3558527" y="3376523"/>
                  </a:lnTo>
                  <a:lnTo>
                    <a:pt x="3521862" y="3402495"/>
                  </a:lnTo>
                  <a:lnTo>
                    <a:pt x="3483660" y="3422357"/>
                  </a:lnTo>
                  <a:lnTo>
                    <a:pt x="3437826" y="3436112"/>
                  </a:lnTo>
                  <a:lnTo>
                    <a:pt x="3390455" y="3442220"/>
                  </a:lnTo>
                  <a:lnTo>
                    <a:pt x="3341573" y="3443744"/>
                  </a:lnTo>
                  <a:lnTo>
                    <a:pt x="3289617" y="3439172"/>
                  </a:lnTo>
                  <a:lnTo>
                    <a:pt x="3237674" y="3433051"/>
                  </a:lnTo>
                  <a:lnTo>
                    <a:pt x="3185718" y="3425418"/>
                  </a:lnTo>
                  <a:lnTo>
                    <a:pt x="3133775" y="3419309"/>
                  </a:lnTo>
                  <a:lnTo>
                    <a:pt x="3081820" y="3416249"/>
                  </a:lnTo>
                  <a:lnTo>
                    <a:pt x="3031401" y="3416249"/>
                  </a:lnTo>
                  <a:lnTo>
                    <a:pt x="2984030" y="3422357"/>
                  </a:lnTo>
                  <a:lnTo>
                    <a:pt x="2935135" y="3434588"/>
                  </a:lnTo>
                  <a:lnTo>
                    <a:pt x="2890824" y="3452914"/>
                  </a:lnTo>
                  <a:lnTo>
                    <a:pt x="2844990" y="3477361"/>
                  </a:lnTo>
                  <a:lnTo>
                    <a:pt x="2799156" y="3501809"/>
                  </a:lnTo>
                  <a:lnTo>
                    <a:pt x="2753321" y="3529317"/>
                  </a:lnTo>
                  <a:lnTo>
                    <a:pt x="2709011" y="3555288"/>
                  </a:lnTo>
                  <a:lnTo>
                    <a:pt x="2661640" y="3578212"/>
                  </a:lnTo>
                  <a:lnTo>
                    <a:pt x="2615806" y="3596538"/>
                  </a:lnTo>
                  <a:lnTo>
                    <a:pt x="2568435" y="3608768"/>
                  </a:lnTo>
                  <a:lnTo>
                    <a:pt x="2519553" y="3613353"/>
                  </a:lnTo>
                  <a:lnTo>
                    <a:pt x="2470658" y="3608768"/>
                  </a:lnTo>
                  <a:lnTo>
                    <a:pt x="2423287" y="3596538"/>
                  </a:lnTo>
                  <a:lnTo>
                    <a:pt x="2377452" y="3578212"/>
                  </a:lnTo>
                  <a:lnTo>
                    <a:pt x="2330081" y="3555288"/>
                  </a:lnTo>
                  <a:lnTo>
                    <a:pt x="2285771" y="3529317"/>
                  </a:lnTo>
                  <a:lnTo>
                    <a:pt x="2239937" y="3501809"/>
                  </a:lnTo>
                  <a:lnTo>
                    <a:pt x="2194102" y="3477361"/>
                  </a:lnTo>
                  <a:lnTo>
                    <a:pt x="2148255" y="3452914"/>
                  </a:lnTo>
                  <a:lnTo>
                    <a:pt x="2102421" y="3434588"/>
                  </a:lnTo>
                  <a:lnTo>
                    <a:pt x="2055063" y="3422357"/>
                  </a:lnTo>
                  <a:lnTo>
                    <a:pt x="2007692" y="3416249"/>
                  </a:lnTo>
                  <a:lnTo>
                    <a:pt x="1957273" y="3416249"/>
                  </a:lnTo>
                  <a:lnTo>
                    <a:pt x="1905317" y="3419309"/>
                  </a:lnTo>
                  <a:lnTo>
                    <a:pt x="1853374" y="3425418"/>
                  </a:lnTo>
                  <a:lnTo>
                    <a:pt x="1801418" y="3433051"/>
                  </a:lnTo>
                  <a:lnTo>
                    <a:pt x="1749475" y="3439172"/>
                  </a:lnTo>
                  <a:lnTo>
                    <a:pt x="1697520" y="3443744"/>
                  </a:lnTo>
                  <a:lnTo>
                    <a:pt x="1648625" y="3442220"/>
                  </a:lnTo>
                  <a:lnTo>
                    <a:pt x="1601266" y="3436112"/>
                  </a:lnTo>
                  <a:lnTo>
                    <a:pt x="1555432" y="3422357"/>
                  </a:lnTo>
                  <a:lnTo>
                    <a:pt x="1517230" y="3402495"/>
                  </a:lnTo>
                  <a:lnTo>
                    <a:pt x="1480553" y="3376523"/>
                  </a:lnTo>
                  <a:lnTo>
                    <a:pt x="1448473" y="3345967"/>
                  </a:lnTo>
                  <a:lnTo>
                    <a:pt x="1416380" y="3310826"/>
                  </a:lnTo>
                  <a:lnTo>
                    <a:pt x="1387348" y="3274148"/>
                  </a:lnTo>
                  <a:lnTo>
                    <a:pt x="1358328" y="3235960"/>
                  </a:lnTo>
                  <a:lnTo>
                    <a:pt x="1329296" y="3197758"/>
                  </a:lnTo>
                  <a:lnTo>
                    <a:pt x="1300264" y="3161080"/>
                  </a:lnTo>
                  <a:lnTo>
                    <a:pt x="1269704" y="3125939"/>
                  </a:lnTo>
                  <a:lnTo>
                    <a:pt x="1234563" y="3095383"/>
                  </a:lnTo>
                  <a:lnTo>
                    <a:pt x="1200948" y="3067888"/>
                  </a:lnTo>
                  <a:lnTo>
                    <a:pt x="1162751" y="3046501"/>
                  </a:lnTo>
                  <a:lnTo>
                    <a:pt x="1121495" y="3028162"/>
                  </a:lnTo>
                  <a:lnTo>
                    <a:pt x="1077187" y="3012884"/>
                  </a:lnTo>
                  <a:lnTo>
                    <a:pt x="1031347" y="2999130"/>
                  </a:lnTo>
                  <a:lnTo>
                    <a:pt x="985513" y="2986900"/>
                  </a:lnTo>
                  <a:lnTo>
                    <a:pt x="938145" y="2974682"/>
                  </a:lnTo>
                  <a:lnTo>
                    <a:pt x="893837" y="2960928"/>
                  </a:lnTo>
                  <a:lnTo>
                    <a:pt x="849524" y="2945650"/>
                  </a:lnTo>
                  <a:lnTo>
                    <a:pt x="808274" y="2927311"/>
                  </a:lnTo>
                  <a:lnTo>
                    <a:pt x="771601" y="2904401"/>
                  </a:lnTo>
                  <a:lnTo>
                    <a:pt x="737986" y="2876892"/>
                  </a:lnTo>
                  <a:lnTo>
                    <a:pt x="710484" y="2843276"/>
                  </a:lnTo>
                  <a:lnTo>
                    <a:pt x="687567" y="2806611"/>
                  </a:lnTo>
                  <a:lnTo>
                    <a:pt x="669231" y="2765361"/>
                  </a:lnTo>
                  <a:lnTo>
                    <a:pt x="653953" y="2721051"/>
                  </a:lnTo>
                  <a:lnTo>
                    <a:pt x="640203" y="2676740"/>
                  </a:lnTo>
                  <a:lnTo>
                    <a:pt x="627979" y="2629369"/>
                  </a:lnTo>
                  <a:lnTo>
                    <a:pt x="615753" y="2583535"/>
                  </a:lnTo>
                  <a:lnTo>
                    <a:pt x="602001" y="2537701"/>
                  </a:lnTo>
                  <a:lnTo>
                    <a:pt x="586723" y="2493391"/>
                  </a:lnTo>
                  <a:lnTo>
                    <a:pt x="568387" y="2452128"/>
                  </a:lnTo>
                  <a:lnTo>
                    <a:pt x="546997" y="2413939"/>
                  </a:lnTo>
                  <a:lnTo>
                    <a:pt x="519496" y="2380322"/>
                  </a:lnTo>
                  <a:lnTo>
                    <a:pt x="488937" y="2345182"/>
                  </a:lnTo>
                  <a:lnTo>
                    <a:pt x="453796" y="2314625"/>
                  </a:lnTo>
                  <a:lnTo>
                    <a:pt x="415594" y="2285593"/>
                  </a:lnTo>
                  <a:lnTo>
                    <a:pt x="377398" y="2256561"/>
                  </a:lnTo>
                  <a:lnTo>
                    <a:pt x="339200" y="2227529"/>
                  </a:lnTo>
                  <a:lnTo>
                    <a:pt x="302530" y="2198497"/>
                  </a:lnTo>
                  <a:lnTo>
                    <a:pt x="267388" y="2166416"/>
                  </a:lnTo>
                  <a:lnTo>
                    <a:pt x="236828" y="2134323"/>
                  </a:lnTo>
                  <a:lnTo>
                    <a:pt x="210855" y="2097659"/>
                  </a:lnTo>
                  <a:lnTo>
                    <a:pt x="190991" y="2059457"/>
                  </a:lnTo>
                  <a:lnTo>
                    <a:pt x="177241" y="2013623"/>
                  </a:lnTo>
                  <a:lnTo>
                    <a:pt x="171128" y="1966252"/>
                  </a:lnTo>
                  <a:lnTo>
                    <a:pt x="169598" y="1917357"/>
                  </a:lnTo>
                  <a:lnTo>
                    <a:pt x="174184" y="1865414"/>
                  </a:lnTo>
                  <a:lnTo>
                    <a:pt x="180295" y="1813458"/>
                  </a:lnTo>
                  <a:lnTo>
                    <a:pt x="187934" y="1761515"/>
                  </a:lnTo>
                  <a:lnTo>
                    <a:pt x="194049" y="1709559"/>
                  </a:lnTo>
                  <a:lnTo>
                    <a:pt x="197104" y="1657616"/>
                  </a:lnTo>
                  <a:lnTo>
                    <a:pt x="197104" y="1607197"/>
                  </a:lnTo>
                  <a:lnTo>
                    <a:pt x="190991" y="1559839"/>
                  </a:lnTo>
                  <a:lnTo>
                    <a:pt x="178767" y="1512468"/>
                  </a:lnTo>
                  <a:lnTo>
                    <a:pt x="160432" y="1468158"/>
                  </a:lnTo>
                  <a:lnTo>
                    <a:pt x="137515" y="1422323"/>
                  </a:lnTo>
                  <a:lnTo>
                    <a:pt x="111537" y="1376489"/>
                  </a:lnTo>
                  <a:lnTo>
                    <a:pt x="84038" y="1330642"/>
                  </a:lnTo>
                  <a:lnTo>
                    <a:pt x="58063" y="1286332"/>
                  </a:lnTo>
                  <a:lnTo>
                    <a:pt x="35143" y="1238973"/>
                  </a:lnTo>
                  <a:lnTo>
                    <a:pt x="16807" y="1193126"/>
                  </a:lnTo>
                  <a:lnTo>
                    <a:pt x="4584" y="1145768"/>
                  </a:lnTo>
                  <a:lnTo>
                    <a:pt x="0" y="1096873"/>
                  </a:lnTo>
                  <a:lnTo>
                    <a:pt x="4584" y="1047978"/>
                  </a:lnTo>
                  <a:lnTo>
                    <a:pt x="16807" y="1000620"/>
                  </a:lnTo>
                  <a:lnTo>
                    <a:pt x="35143" y="954773"/>
                  </a:lnTo>
                  <a:lnTo>
                    <a:pt x="58063" y="907414"/>
                  </a:lnTo>
                  <a:lnTo>
                    <a:pt x="84038" y="863104"/>
                  </a:lnTo>
                  <a:lnTo>
                    <a:pt x="111537" y="817270"/>
                  </a:lnTo>
                  <a:lnTo>
                    <a:pt x="137515" y="771423"/>
                  </a:lnTo>
                  <a:lnTo>
                    <a:pt x="160432" y="725589"/>
                  </a:lnTo>
                  <a:lnTo>
                    <a:pt x="178767" y="681278"/>
                  </a:lnTo>
                  <a:lnTo>
                    <a:pt x="190991" y="633907"/>
                  </a:lnTo>
                  <a:lnTo>
                    <a:pt x="197104" y="586549"/>
                  </a:lnTo>
                  <a:lnTo>
                    <a:pt x="197104" y="536130"/>
                  </a:lnTo>
                  <a:lnTo>
                    <a:pt x="194049" y="484174"/>
                  </a:lnTo>
                  <a:lnTo>
                    <a:pt x="187934" y="432231"/>
                  </a:lnTo>
                  <a:lnTo>
                    <a:pt x="180295" y="380276"/>
                  </a:lnTo>
                  <a:lnTo>
                    <a:pt x="174184" y="328333"/>
                  </a:lnTo>
                  <a:lnTo>
                    <a:pt x="169598" y="276377"/>
                  </a:lnTo>
                  <a:lnTo>
                    <a:pt x="171128" y="227495"/>
                  </a:lnTo>
                  <a:lnTo>
                    <a:pt x="177241" y="180124"/>
                  </a:lnTo>
                  <a:lnTo>
                    <a:pt x="190991" y="134289"/>
                  </a:lnTo>
                  <a:lnTo>
                    <a:pt x="210855" y="96088"/>
                  </a:lnTo>
                  <a:lnTo>
                    <a:pt x="236828" y="59423"/>
                  </a:lnTo>
                  <a:lnTo>
                    <a:pt x="267388" y="27330"/>
                  </a:lnTo>
                  <a:lnTo>
                    <a:pt x="297324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31644" y="9"/>
              <a:ext cx="4060355" cy="3613353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8131644" y="9"/>
              <a:ext cx="4060825" cy="3613785"/>
            </a:xfrm>
            <a:custGeom>
              <a:avLst/>
              <a:gdLst/>
              <a:ahLst/>
              <a:cxnLst/>
              <a:rect l="l" t="t" r="r" b="b"/>
              <a:pathLst>
                <a:path w="4060825" h="3613785">
                  <a:moveTo>
                    <a:pt x="297324" y="0"/>
                  </a:moveTo>
                  <a:lnTo>
                    <a:pt x="4060355" y="0"/>
                  </a:lnTo>
                  <a:lnTo>
                    <a:pt x="4060355" y="2985160"/>
                  </a:lnTo>
                  <a:lnTo>
                    <a:pt x="4053586" y="2986900"/>
                  </a:lnTo>
                  <a:lnTo>
                    <a:pt x="4007739" y="2999130"/>
                  </a:lnTo>
                  <a:lnTo>
                    <a:pt x="3961904" y="3012884"/>
                  </a:lnTo>
                  <a:lnTo>
                    <a:pt x="3917594" y="3028162"/>
                  </a:lnTo>
                  <a:lnTo>
                    <a:pt x="3876344" y="3046501"/>
                  </a:lnTo>
                  <a:lnTo>
                    <a:pt x="3838143" y="3067888"/>
                  </a:lnTo>
                  <a:lnTo>
                    <a:pt x="3804526" y="3095383"/>
                  </a:lnTo>
                  <a:lnTo>
                    <a:pt x="3769385" y="3125939"/>
                  </a:lnTo>
                  <a:lnTo>
                    <a:pt x="3738829" y="3161080"/>
                  </a:lnTo>
                  <a:lnTo>
                    <a:pt x="3709797" y="3197758"/>
                  </a:lnTo>
                  <a:lnTo>
                    <a:pt x="3680764" y="3235960"/>
                  </a:lnTo>
                  <a:lnTo>
                    <a:pt x="3651732" y="3274148"/>
                  </a:lnTo>
                  <a:lnTo>
                    <a:pt x="3622713" y="3310826"/>
                  </a:lnTo>
                  <a:lnTo>
                    <a:pt x="3590620" y="3345967"/>
                  </a:lnTo>
                  <a:lnTo>
                    <a:pt x="3558527" y="3376523"/>
                  </a:lnTo>
                  <a:lnTo>
                    <a:pt x="3521862" y="3402495"/>
                  </a:lnTo>
                  <a:lnTo>
                    <a:pt x="3483660" y="3422357"/>
                  </a:lnTo>
                  <a:lnTo>
                    <a:pt x="3437826" y="3436112"/>
                  </a:lnTo>
                  <a:lnTo>
                    <a:pt x="3390455" y="3442220"/>
                  </a:lnTo>
                  <a:lnTo>
                    <a:pt x="3341573" y="3443744"/>
                  </a:lnTo>
                  <a:lnTo>
                    <a:pt x="3289617" y="3439172"/>
                  </a:lnTo>
                  <a:lnTo>
                    <a:pt x="3237674" y="3433051"/>
                  </a:lnTo>
                  <a:lnTo>
                    <a:pt x="3185718" y="3425418"/>
                  </a:lnTo>
                  <a:lnTo>
                    <a:pt x="3133775" y="3419309"/>
                  </a:lnTo>
                  <a:lnTo>
                    <a:pt x="3081820" y="3416249"/>
                  </a:lnTo>
                  <a:lnTo>
                    <a:pt x="3031401" y="3416249"/>
                  </a:lnTo>
                  <a:lnTo>
                    <a:pt x="2984030" y="3422357"/>
                  </a:lnTo>
                  <a:lnTo>
                    <a:pt x="2935135" y="3434588"/>
                  </a:lnTo>
                  <a:lnTo>
                    <a:pt x="2890824" y="3452914"/>
                  </a:lnTo>
                  <a:lnTo>
                    <a:pt x="2844990" y="3477361"/>
                  </a:lnTo>
                  <a:lnTo>
                    <a:pt x="2799156" y="3501809"/>
                  </a:lnTo>
                  <a:lnTo>
                    <a:pt x="2753321" y="3529317"/>
                  </a:lnTo>
                  <a:lnTo>
                    <a:pt x="2709011" y="3555288"/>
                  </a:lnTo>
                  <a:lnTo>
                    <a:pt x="2661640" y="3578212"/>
                  </a:lnTo>
                  <a:lnTo>
                    <a:pt x="2615806" y="3596538"/>
                  </a:lnTo>
                  <a:lnTo>
                    <a:pt x="2568435" y="3608768"/>
                  </a:lnTo>
                  <a:lnTo>
                    <a:pt x="2519553" y="3613353"/>
                  </a:lnTo>
                  <a:lnTo>
                    <a:pt x="2470658" y="3608768"/>
                  </a:lnTo>
                  <a:lnTo>
                    <a:pt x="2423287" y="3596538"/>
                  </a:lnTo>
                  <a:lnTo>
                    <a:pt x="2377452" y="3578212"/>
                  </a:lnTo>
                  <a:lnTo>
                    <a:pt x="2330081" y="3555288"/>
                  </a:lnTo>
                  <a:lnTo>
                    <a:pt x="2285771" y="3529317"/>
                  </a:lnTo>
                  <a:lnTo>
                    <a:pt x="2239937" y="3501809"/>
                  </a:lnTo>
                  <a:lnTo>
                    <a:pt x="2194102" y="3477361"/>
                  </a:lnTo>
                  <a:lnTo>
                    <a:pt x="2148255" y="3452914"/>
                  </a:lnTo>
                  <a:lnTo>
                    <a:pt x="2102421" y="3434588"/>
                  </a:lnTo>
                  <a:lnTo>
                    <a:pt x="2055063" y="3422357"/>
                  </a:lnTo>
                  <a:lnTo>
                    <a:pt x="2007692" y="3416249"/>
                  </a:lnTo>
                  <a:lnTo>
                    <a:pt x="1957273" y="3416249"/>
                  </a:lnTo>
                  <a:lnTo>
                    <a:pt x="1905317" y="3419309"/>
                  </a:lnTo>
                  <a:lnTo>
                    <a:pt x="1853374" y="3425418"/>
                  </a:lnTo>
                  <a:lnTo>
                    <a:pt x="1801418" y="3433051"/>
                  </a:lnTo>
                  <a:lnTo>
                    <a:pt x="1749475" y="3439172"/>
                  </a:lnTo>
                  <a:lnTo>
                    <a:pt x="1697520" y="3443744"/>
                  </a:lnTo>
                  <a:lnTo>
                    <a:pt x="1648625" y="3442220"/>
                  </a:lnTo>
                  <a:lnTo>
                    <a:pt x="1601266" y="3436112"/>
                  </a:lnTo>
                  <a:lnTo>
                    <a:pt x="1555432" y="3422357"/>
                  </a:lnTo>
                  <a:lnTo>
                    <a:pt x="1517230" y="3402495"/>
                  </a:lnTo>
                  <a:lnTo>
                    <a:pt x="1480553" y="3376523"/>
                  </a:lnTo>
                  <a:lnTo>
                    <a:pt x="1448473" y="3345967"/>
                  </a:lnTo>
                  <a:lnTo>
                    <a:pt x="1416380" y="3310826"/>
                  </a:lnTo>
                  <a:lnTo>
                    <a:pt x="1387348" y="3274148"/>
                  </a:lnTo>
                  <a:lnTo>
                    <a:pt x="1358328" y="3235960"/>
                  </a:lnTo>
                  <a:lnTo>
                    <a:pt x="1329296" y="3197758"/>
                  </a:lnTo>
                  <a:lnTo>
                    <a:pt x="1300264" y="3161080"/>
                  </a:lnTo>
                  <a:lnTo>
                    <a:pt x="1269704" y="3125939"/>
                  </a:lnTo>
                  <a:lnTo>
                    <a:pt x="1234563" y="3095383"/>
                  </a:lnTo>
                  <a:lnTo>
                    <a:pt x="1200948" y="3067888"/>
                  </a:lnTo>
                  <a:lnTo>
                    <a:pt x="1162751" y="3046501"/>
                  </a:lnTo>
                  <a:lnTo>
                    <a:pt x="1121495" y="3028162"/>
                  </a:lnTo>
                  <a:lnTo>
                    <a:pt x="1077187" y="3012884"/>
                  </a:lnTo>
                  <a:lnTo>
                    <a:pt x="1031347" y="2999130"/>
                  </a:lnTo>
                  <a:lnTo>
                    <a:pt x="985513" y="2986900"/>
                  </a:lnTo>
                  <a:lnTo>
                    <a:pt x="938145" y="2974682"/>
                  </a:lnTo>
                  <a:lnTo>
                    <a:pt x="893837" y="2960928"/>
                  </a:lnTo>
                  <a:lnTo>
                    <a:pt x="849524" y="2945650"/>
                  </a:lnTo>
                  <a:lnTo>
                    <a:pt x="808274" y="2927311"/>
                  </a:lnTo>
                  <a:lnTo>
                    <a:pt x="771601" y="2904401"/>
                  </a:lnTo>
                  <a:lnTo>
                    <a:pt x="737986" y="2876892"/>
                  </a:lnTo>
                  <a:lnTo>
                    <a:pt x="710484" y="2843276"/>
                  </a:lnTo>
                  <a:lnTo>
                    <a:pt x="687567" y="2806611"/>
                  </a:lnTo>
                  <a:lnTo>
                    <a:pt x="669231" y="2765361"/>
                  </a:lnTo>
                  <a:lnTo>
                    <a:pt x="653953" y="2721051"/>
                  </a:lnTo>
                  <a:lnTo>
                    <a:pt x="640203" y="2676740"/>
                  </a:lnTo>
                  <a:lnTo>
                    <a:pt x="627979" y="2629369"/>
                  </a:lnTo>
                  <a:lnTo>
                    <a:pt x="615753" y="2583535"/>
                  </a:lnTo>
                  <a:lnTo>
                    <a:pt x="602001" y="2537701"/>
                  </a:lnTo>
                  <a:lnTo>
                    <a:pt x="586723" y="2493391"/>
                  </a:lnTo>
                  <a:lnTo>
                    <a:pt x="568387" y="2452128"/>
                  </a:lnTo>
                  <a:lnTo>
                    <a:pt x="546997" y="2413939"/>
                  </a:lnTo>
                  <a:lnTo>
                    <a:pt x="519496" y="2380322"/>
                  </a:lnTo>
                  <a:lnTo>
                    <a:pt x="488937" y="2345182"/>
                  </a:lnTo>
                  <a:lnTo>
                    <a:pt x="453796" y="2314625"/>
                  </a:lnTo>
                  <a:lnTo>
                    <a:pt x="415594" y="2285593"/>
                  </a:lnTo>
                  <a:lnTo>
                    <a:pt x="377398" y="2256561"/>
                  </a:lnTo>
                  <a:lnTo>
                    <a:pt x="339200" y="2227529"/>
                  </a:lnTo>
                  <a:lnTo>
                    <a:pt x="302530" y="2198497"/>
                  </a:lnTo>
                  <a:lnTo>
                    <a:pt x="267388" y="2166416"/>
                  </a:lnTo>
                  <a:lnTo>
                    <a:pt x="236828" y="2134323"/>
                  </a:lnTo>
                  <a:lnTo>
                    <a:pt x="210855" y="2097659"/>
                  </a:lnTo>
                  <a:lnTo>
                    <a:pt x="190991" y="2059457"/>
                  </a:lnTo>
                  <a:lnTo>
                    <a:pt x="177241" y="2013623"/>
                  </a:lnTo>
                  <a:lnTo>
                    <a:pt x="171128" y="1966252"/>
                  </a:lnTo>
                  <a:lnTo>
                    <a:pt x="169598" y="1917357"/>
                  </a:lnTo>
                  <a:lnTo>
                    <a:pt x="174184" y="1865414"/>
                  </a:lnTo>
                  <a:lnTo>
                    <a:pt x="180295" y="1813458"/>
                  </a:lnTo>
                  <a:lnTo>
                    <a:pt x="187934" y="1761515"/>
                  </a:lnTo>
                  <a:lnTo>
                    <a:pt x="194049" y="1709559"/>
                  </a:lnTo>
                  <a:lnTo>
                    <a:pt x="197104" y="1657616"/>
                  </a:lnTo>
                  <a:lnTo>
                    <a:pt x="197104" y="1607197"/>
                  </a:lnTo>
                  <a:lnTo>
                    <a:pt x="190991" y="1559839"/>
                  </a:lnTo>
                  <a:lnTo>
                    <a:pt x="178767" y="1512468"/>
                  </a:lnTo>
                  <a:lnTo>
                    <a:pt x="160432" y="1468158"/>
                  </a:lnTo>
                  <a:lnTo>
                    <a:pt x="137515" y="1422323"/>
                  </a:lnTo>
                  <a:lnTo>
                    <a:pt x="111537" y="1376489"/>
                  </a:lnTo>
                  <a:lnTo>
                    <a:pt x="84038" y="1330642"/>
                  </a:lnTo>
                  <a:lnTo>
                    <a:pt x="58063" y="1286332"/>
                  </a:lnTo>
                  <a:lnTo>
                    <a:pt x="35143" y="1238973"/>
                  </a:lnTo>
                  <a:lnTo>
                    <a:pt x="16807" y="1193126"/>
                  </a:lnTo>
                  <a:lnTo>
                    <a:pt x="4584" y="1145768"/>
                  </a:lnTo>
                  <a:lnTo>
                    <a:pt x="0" y="1096873"/>
                  </a:lnTo>
                  <a:lnTo>
                    <a:pt x="4584" y="1047978"/>
                  </a:lnTo>
                  <a:lnTo>
                    <a:pt x="16807" y="1000620"/>
                  </a:lnTo>
                  <a:lnTo>
                    <a:pt x="35143" y="954773"/>
                  </a:lnTo>
                  <a:lnTo>
                    <a:pt x="58063" y="907414"/>
                  </a:lnTo>
                  <a:lnTo>
                    <a:pt x="84038" y="863104"/>
                  </a:lnTo>
                  <a:lnTo>
                    <a:pt x="111537" y="817270"/>
                  </a:lnTo>
                  <a:lnTo>
                    <a:pt x="137515" y="771423"/>
                  </a:lnTo>
                  <a:lnTo>
                    <a:pt x="160432" y="725589"/>
                  </a:lnTo>
                  <a:lnTo>
                    <a:pt x="178767" y="681278"/>
                  </a:lnTo>
                  <a:lnTo>
                    <a:pt x="190991" y="633907"/>
                  </a:lnTo>
                  <a:lnTo>
                    <a:pt x="197104" y="586549"/>
                  </a:lnTo>
                  <a:lnTo>
                    <a:pt x="197104" y="536130"/>
                  </a:lnTo>
                  <a:lnTo>
                    <a:pt x="194049" y="484174"/>
                  </a:lnTo>
                  <a:lnTo>
                    <a:pt x="187934" y="432231"/>
                  </a:lnTo>
                  <a:lnTo>
                    <a:pt x="180295" y="380276"/>
                  </a:lnTo>
                  <a:lnTo>
                    <a:pt x="174184" y="328333"/>
                  </a:lnTo>
                  <a:lnTo>
                    <a:pt x="169598" y="276377"/>
                  </a:lnTo>
                  <a:lnTo>
                    <a:pt x="171128" y="227495"/>
                  </a:lnTo>
                  <a:lnTo>
                    <a:pt x="177241" y="180124"/>
                  </a:lnTo>
                  <a:lnTo>
                    <a:pt x="190991" y="134289"/>
                  </a:lnTo>
                  <a:lnTo>
                    <a:pt x="210855" y="96088"/>
                  </a:lnTo>
                  <a:lnTo>
                    <a:pt x="236828" y="59423"/>
                  </a:lnTo>
                  <a:lnTo>
                    <a:pt x="267388" y="27330"/>
                  </a:lnTo>
                  <a:lnTo>
                    <a:pt x="297324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8942476" y="4032402"/>
              <a:ext cx="3249930" cy="2825750"/>
            </a:xfrm>
            <a:custGeom>
              <a:avLst/>
              <a:gdLst/>
              <a:ahLst/>
              <a:cxnLst/>
              <a:rect l="l" t="t" r="r" b="b"/>
              <a:pathLst>
                <a:path w="3249929" h="2825750">
                  <a:moveTo>
                    <a:pt x="1914321" y="0"/>
                  </a:moveTo>
                  <a:lnTo>
                    <a:pt x="1987461" y="12763"/>
                  </a:lnTo>
                  <a:lnTo>
                    <a:pt x="2058276" y="44107"/>
                  </a:lnTo>
                  <a:lnTo>
                    <a:pt x="2091944" y="63855"/>
                  </a:lnTo>
                  <a:lnTo>
                    <a:pt x="2126767" y="84747"/>
                  </a:lnTo>
                  <a:lnTo>
                    <a:pt x="2161603" y="103314"/>
                  </a:lnTo>
                  <a:lnTo>
                    <a:pt x="2196426" y="121894"/>
                  </a:lnTo>
                  <a:lnTo>
                    <a:pt x="2230094" y="135826"/>
                  </a:lnTo>
                  <a:lnTo>
                    <a:pt x="2267242" y="145110"/>
                  </a:lnTo>
                  <a:lnTo>
                    <a:pt x="2303221" y="149758"/>
                  </a:lnTo>
                  <a:lnTo>
                    <a:pt x="2341537" y="149758"/>
                  </a:lnTo>
                  <a:lnTo>
                    <a:pt x="2381008" y="147434"/>
                  </a:lnTo>
                  <a:lnTo>
                    <a:pt x="2420480" y="142786"/>
                  </a:lnTo>
                  <a:lnTo>
                    <a:pt x="2459951" y="136982"/>
                  </a:lnTo>
                  <a:lnTo>
                    <a:pt x="2499423" y="132346"/>
                  </a:lnTo>
                  <a:lnTo>
                    <a:pt x="2538895" y="128854"/>
                  </a:lnTo>
                  <a:lnTo>
                    <a:pt x="2576042" y="130022"/>
                  </a:lnTo>
                  <a:lnTo>
                    <a:pt x="2612021" y="134658"/>
                  </a:lnTo>
                  <a:lnTo>
                    <a:pt x="2675877" y="160197"/>
                  </a:lnTo>
                  <a:lnTo>
                    <a:pt x="2728112" y="203161"/>
                  </a:lnTo>
                  <a:lnTo>
                    <a:pt x="2774556" y="257721"/>
                  </a:lnTo>
                  <a:lnTo>
                    <a:pt x="2796603" y="286740"/>
                  </a:lnTo>
                  <a:lnTo>
                    <a:pt x="2818663" y="315760"/>
                  </a:lnTo>
                  <a:lnTo>
                    <a:pt x="2863938" y="370319"/>
                  </a:lnTo>
                  <a:lnTo>
                    <a:pt x="2916186" y="414439"/>
                  </a:lnTo>
                  <a:lnTo>
                    <a:pt x="2976549" y="444626"/>
                  </a:lnTo>
                  <a:lnTo>
                    <a:pt x="3045040" y="466686"/>
                  </a:lnTo>
                  <a:lnTo>
                    <a:pt x="3115856" y="485254"/>
                  </a:lnTo>
                  <a:lnTo>
                    <a:pt x="3149523" y="495706"/>
                  </a:lnTo>
                  <a:lnTo>
                    <a:pt x="3183191" y="507314"/>
                  </a:lnTo>
                  <a:lnTo>
                    <a:pt x="3214535" y="521246"/>
                  </a:lnTo>
                  <a:lnTo>
                    <a:pt x="3242398" y="538657"/>
                  </a:lnTo>
                  <a:lnTo>
                    <a:pt x="3249536" y="544499"/>
                  </a:lnTo>
                  <a:lnTo>
                    <a:pt x="3249536" y="2825597"/>
                  </a:lnTo>
                  <a:lnTo>
                    <a:pt x="329474" y="2825597"/>
                  </a:lnTo>
                  <a:lnTo>
                    <a:pt x="315765" y="2815183"/>
                  </a:lnTo>
                  <a:lnTo>
                    <a:pt x="286744" y="2793123"/>
                  </a:lnTo>
                  <a:lnTo>
                    <a:pt x="257721" y="2771063"/>
                  </a:lnTo>
                  <a:lnTo>
                    <a:pt x="203159" y="2724619"/>
                  </a:lnTo>
                  <a:lnTo>
                    <a:pt x="160204" y="2672384"/>
                  </a:lnTo>
                  <a:lnTo>
                    <a:pt x="134665" y="2608541"/>
                  </a:lnTo>
                  <a:lnTo>
                    <a:pt x="128859" y="2535402"/>
                  </a:lnTo>
                  <a:lnTo>
                    <a:pt x="132342" y="2495930"/>
                  </a:lnTo>
                  <a:lnTo>
                    <a:pt x="136987" y="2456459"/>
                  </a:lnTo>
                  <a:lnTo>
                    <a:pt x="142791" y="2416987"/>
                  </a:lnTo>
                  <a:lnTo>
                    <a:pt x="147435" y="2377516"/>
                  </a:lnTo>
                  <a:lnTo>
                    <a:pt x="149757" y="2338044"/>
                  </a:lnTo>
                  <a:lnTo>
                    <a:pt x="149757" y="2299741"/>
                  </a:lnTo>
                  <a:lnTo>
                    <a:pt x="135826" y="2227757"/>
                  </a:lnTo>
                  <a:lnTo>
                    <a:pt x="104482" y="2159266"/>
                  </a:lnTo>
                  <a:lnTo>
                    <a:pt x="84744" y="2124443"/>
                  </a:lnTo>
                  <a:lnTo>
                    <a:pt x="63851" y="2089619"/>
                  </a:lnTo>
                  <a:lnTo>
                    <a:pt x="44115" y="2055952"/>
                  </a:lnTo>
                  <a:lnTo>
                    <a:pt x="26701" y="2019960"/>
                  </a:lnTo>
                  <a:lnTo>
                    <a:pt x="12770" y="1985137"/>
                  </a:lnTo>
                  <a:lnTo>
                    <a:pt x="3482" y="1949145"/>
                  </a:lnTo>
                  <a:lnTo>
                    <a:pt x="0" y="1911997"/>
                  </a:lnTo>
                  <a:lnTo>
                    <a:pt x="3482" y="1874850"/>
                  </a:lnTo>
                  <a:lnTo>
                    <a:pt x="26701" y="1804035"/>
                  </a:lnTo>
                  <a:lnTo>
                    <a:pt x="44115" y="1768043"/>
                  </a:lnTo>
                  <a:lnTo>
                    <a:pt x="63851" y="1734375"/>
                  </a:lnTo>
                  <a:lnTo>
                    <a:pt x="84744" y="1699552"/>
                  </a:lnTo>
                  <a:lnTo>
                    <a:pt x="104482" y="1664728"/>
                  </a:lnTo>
                  <a:lnTo>
                    <a:pt x="121894" y="1629905"/>
                  </a:lnTo>
                  <a:lnTo>
                    <a:pt x="135826" y="1596237"/>
                  </a:lnTo>
                  <a:lnTo>
                    <a:pt x="145114" y="1560245"/>
                  </a:lnTo>
                  <a:lnTo>
                    <a:pt x="149757" y="1524253"/>
                  </a:lnTo>
                  <a:lnTo>
                    <a:pt x="149757" y="1485950"/>
                  </a:lnTo>
                  <a:lnTo>
                    <a:pt x="147435" y="1446479"/>
                  </a:lnTo>
                  <a:lnTo>
                    <a:pt x="142791" y="1407007"/>
                  </a:lnTo>
                  <a:lnTo>
                    <a:pt x="136987" y="1367536"/>
                  </a:lnTo>
                  <a:lnTo>
                    <a:pt x="132342" y="1328064"/>
                  </a:lnTo>
                  <a:lnTo>
                    <a:pt x="128859" y="1288592"/>
                  </a:lnTo>
                  <a:lnTo>
                    <a:pt x="130022" y="1251445"/>
                  </a:lnTo>
                  <a:lnTo>
                    <a:pt x="134665" y="1215466"/>
                  </a:lnTo>
                  <a:lnTo>
                    <a:pt x="160204" y="1151610"/>
                  </a:lnTo>
                  <a:lnTo>
                    <a:pt x="203159" y="1099375"/>
                  </a:lnTo>
                  <a:lnTo>
                    <a:pt x="257721" y="1052931"/>
                  </a:lnTo>
                  <a:lnTo>
                    <a:pt x="315765" y="1008824"/>
                  </a:lnTo>
                  <a:lnTo>
                    <a:pt x="344788" y="986764"/>
                  </a:lnTo>
                  <a:lnTo>
                    <a:pt x="394708" y="936840"/>
                  </a:lnTo>
                  <a:lnTo>
                    <a:pt x="431855" y="882281"/>
                  </a:lnTo>
                  <a:lnTo>
                    <a:pt x="457394" y="817270"/>
                  </a:lnTo>
                  <a:lnTo>
                    <a:pt x="477131" y="747623"/>
                  </a:lnTo>
                  <a:lnTo>
                    <a:pt x="486420" y="711631"/>
                  </a:lnTo>
                  <a:lnTo>
                    <a:pt x="496867" y="677964"/>
                  </a:lnTo>
                  <a:lnTo>
                    <a:pt x="522406" y="612952"/>
                  </a:lnTo>
                  <a:lnTo>
                    <a:pt x="560715" y="559549"/>
                  </a:lnTo>
                  <a:lnTo>
                    <a:pt x="614118" y="521246"/>
                  </a:lnTo>
                  <a:lnTo>
                    <a:pt x="679128" y="495706"/>
                  </a:lnTo>
                  <a:lnTo>
                    <a:pt x="748781" y="475970"/>
                  </a:lnTo>
                  <a:lnTo>
                    <a:pt x="783606" y="466686"/>
                  </a:lnTo>
                  <a:lnTo>
                    <a:pt x="852101" y="444626"/>
                  </a:lnTo>
                  <a:lnTo>
                    <a:pt x="912469" y="414439"/>
                  </a:lnTo>
                  <a:lnTo>
                    <a:pt x="964708" y="370319"/>
                  </a:lnTo>
                  <a:lnTo>
                    <a:pt x="1009985" y="315760"/>
                  </a:lnTo>
                  <a:lnTo>
                    <a:pt x="1032041" y="286740"/>
                  </a:lnTo>
                  <a:lnTo>
                    <a:pt x="1054097" y="257721"/>
                  </a:lnTo>
                  <a:lnTo>
                    <a:pt x="1100533" y="203161"/>
                  </a:lnTo>
                  <a:lnTo>
                    <a:pt x="1152776" y="160197"/>
                  </a:lnTo>
                  <a:lnTo>
                    <a:pt x="1216624" y="134658"/>
                  </a:lnTo>
                  <a:lnTo>
                    <a:pt x="1289761" y="128854"/>
                  </a:lnTo>
                  <a:lnTo>
                    <a:pt x="1329232" y="132346"/>
                  </a:lnTo>
                  <a:lnTo>
                    <a:pt x="1368704" y="136982"/>
                  </a:lnTo>
                  <a:lnTo>
                    <a:pt x="1408176" y="142786"/>
                  </a:lnTo>
                  <a:lnTo>
                    <a:pt x="1447647" y="147434"/>
                  </a:lnTo>
                  <a:lnTo>
                    <a:pt x="1487119" y="149758"/>
                  </a:lnTo>
                  <a:lnTo>
                    <a:pt x="1525422" y="149758"/>
                  </a:lnTo>
                  <a:lnTo>
                    <a:pt x="1561414" y="145110"/>
                  </a:lnTo>
                  <a:lnTo>
                    <a:pt x="1597406" y="135826"/>
                  </a:lnTo>
                  <a:lnTo>
                    <a:pt x="1632229" y="121894"/>
                  </a:lnTo>
                  <a:lnTo>
                    <a:pt x="1667052" y="103314"/>
                  </a:lnTo>
                  <a:lnTo>
                    <a:pt x="1701876" y="84747"/>
                  </a:lnTo>
                  <a:lnTo>
                    <a:pt x="1736712" y="63855"/>
                  </a:lnTo>
                  <a:lnTo>
                    <a:pt x="1770380" y="44107"/>
                  </a:lnTo>
                  <a:lnTo>
                    <a:pt x="1806359" y="26695"/>
                  </a:lnTo>
                  <a:lnTo>
                    <a:pt x="1877174" y="3479"/>
                  </a:lnTo>
                  <a:lnTo>
                    <a:pt x="1914321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42476" y="4032402"/>
              <a:ext cx="3249536" cy="2825597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8942476" y="4032402"/>
              <a:ext cx="3249930" cy="2825750"/>
            </a:xfrm>
            <a:custGeom>
              <a:avLst/>
              <a:gdLst/>
              <a:ahLst/>
              <a:cxnLst/>
              <a:rect l="l" t="t" r="r" b="b"/>
              <a:pathLst>
                <a:path w="3249929" h="2825750">
                  <a:moveTo>
                    <a:pt x="1914321" y="0"/>
                  </a:moveTo>
                  <a:lnTo>
                    <a:pt x="1987461" y="12763"/>
                  </a:lnTo>
                  <a:lnTo>
                    <a:pt x="2058276" y="44107"/>
                  </a:lnTo>
                  <a:lnTo>
                    <a:pt x="2091944" y="63855"/>
                  </a:lnTo>
                  <a:lnTo>
                    <a:pt x="2126767" y="84747"/>
                  </a:lnTo>
                  <a:lnTo>
                    <a:pt x="2161603" y="103314"/>
                  </a:lnTo>
                  <a:lnTo>
                    <a:pt x="2196426" y="121894"/>
                  </a:lnTo>
                  <a:lnTo>
                    <a:pt x="2230094" y="135826"/>
                  </a:lnTo>
                  <a:lnTo>
                    <a:pt x="2267242" y="145110"/>
                  </a:lnTo>
                  <a:lnTo>
                    <a:pt x="2303221" y="149758"/>
                  </a:lnTo>
                  <a:lnTo>
                    <a:pt x="2341537" y="149758"/>
                  </a:lnTo>
                  <a:lnTo>
                    <a:pt x="2381008" y="147434"/>
                  </a:lnTo>
                  <a:lnTo>
                    <a:pt x="2420480" y="142786"/>
                  </a:lnTo>
                  <a:lnTo>
                    <a:pt x="2459951" y="136982"/>
                  </a:lnTo>
                  <a:lnTo>
                    <a:pt x="2499423" y="132346"/>
                  </a:lnTo>
                  <a:lnTo>
                    <a:pt x="2538895" y="128854"/>
                  </a:lnTo>
                  <a:lnTo>
                    <a:pt x="2576042" y="130022"/>
                  </a:lnTo>
                  <a:lnTo>
                    <a:pt x="2612021" y="134658"/>
                  </a:lnTo>
                  <a:lnTo>
                    <a:pt x="2675877" y="160197"/>
                  </a:lnTo>
                  <a:lnTo>
                    <a:pt x="2728112" y="203161"/>
                  </a:lnTo>
                  <a:lnTo>
                    <a:pt x="2774556" y="257721"/>
                  </a:lnTo>
                  <a:lnTo>
                    <a:pt x="2796603" y="286740"/>
                  </a:lnTo>
                  <a:lnTo>
                    <a:pt x="2818663" y="315760"/>
                  </a:lnTo>
                  <a:lnTo>
                    <a:pt x="2863938" y="370319"/>
                  </a:lnTo>
                  <a:lnTo>
                    <a:pt x="2916186" y="414439"/>
                  </a:lnTo>
                  <a:lnTo>
                    <a:pt x="2976549" y="444626"/>
                  </a:lnTo>
                  <a:lnTo>
                    <a:pt x="3045040" y="466686"/>
                  </a:lnTo>
                  <a:lnTo>
                    <a:pt x="3115856" y="485254"/>
                  </a:lnTo>
                  <a:lnTo>
                    <a:pt x="3149523" y="495706"/>
                  </a:lnTo>
                  <a:lnTo>
                    <a:pt x="3183191" y="507314"/>
                  </a:lnTo>
                  <a:lnTo>
                    <a:pt x="3214535" y="521246"/>
                  </a:lnTo>
                  <a:lnTo>
                    <a:pt x="3242398" y="538657"/>
                  </a:lnTo>
                  <a:lnTo>
                    <a:pt x="3249536" y="544499"/>
                  </a:lnTo>
                  <a:lnTo>
                    <a:pt x="3249536" y="2825597"/>
                  </a:lnTo>
                  <a:lnTo>
                    <a:pt x="329474" y="2825597"/>
                  </a:lnTo>
                  <a:lnTo>
                    <a:pt x="315765" y="2815183"/>
                  </a:lnTo>
                  <a:lnTo>
                    <a:pt x="286744" y="2793123"/>
                  </a:lnTo>
                  <a:lnTo>
                    <a:pt x="257721" y="2771063"/>
                  </a:lnTo>
                  <a:lnTo>
                    <a:pt x="203159" y="2724619"/>
                  </a:lnTo>
                  <a:lnTo>
                    <a:pt x="160204" y="2672384"/>
                  </a:lnTo>
                  <a:lnTo>
                    <a:pt x="134665" y="2608541"/>
                  </a:lnTo>
                  <a:lnTo>
                    <a:pt x="128859" y="2535402"/>
                  </a:lnTo>
                  <a:lnTo>
                    <a:pt x="132342" y="2495930"/>
                  </a:lnTo>
                  <a:lnTo>
                    <a:pt x="136987" y="2456459"/>
                  </a:lnTo>
                  <a:lnTo>
                    <a:pt x="142791" y="2416987"/>
                  </a:lnTo>
                  <a:lnTo>
                    <a:pt x="147435" y="2377516"/>
                  </a:lnTo>
                  <a:lnTo>
                    <a:pt x="149757" y="2338044"/>
                  </a:lnTo>
                  <a:lnTo>
                    <a:pt x="149757" y="2299741"/>
                  </a:lnTo>
                  <a:lnTo>
                    <a:pt x="135826" y="2227757"/>
                  </a:lnTo>
                  <a:lnTo>
                    <a:pt x="104482" y="2159266"/>
                  </a:lnTo>
                  <a:lnTo>
                    <a:pt x="84744" y="2124443"/>
                  </a:lnTo>
                  <a:lnTo>
                    <a:pt x="63851" y="2089619"/>
                  </a:lnTo>
                  <a:lnTo>
                    <a:pt x="44115" y="2055952"/>
                  </a:lnTo>
                  <a:lnTo>
                    <a:pt x="26701" y="2019960"/>
                  </a:lnTo>
                  <a:lnTo>
                    <a:pt x="12770" y="1985137"/>
                  </a:lnTo>
                  <a:lnTo>
                    <a:pt x="3482" y="1949145"/>
                  </a:lnTo>
                  <a:lnTo>
                    <a:pt x="0" y="1911997"/>
                  </a:lnTo>
                  <a:lnTo>
                    <a:pt x="3482" y="1874850"/>
                  </a:lnTo>
                  <a:lnTo>
                    <a:pt x="26701" y="1804035"/>
                  </a:lnTo>
                  <a:lnTo>
                    <a:pt x="44115" y="1768043"/>
                  </a:lnTo>
                  <a:lnTo>
                    <a:pt x="63851" y="1734375"/>
                  </a:lnTo>
                  <a:lnTo>
                    <a:pt x="84744" y="1699552"/>
                  </a:lnTo>
                  <a:lnTo>
                    <a:pt x="104482" y="1664728"/>
                  </a:lnTo>
                  <a:lnTo>
                    <a:pt x="121894" y="1629905"/>
                  </a:lnTo>
                  <a:lnTo>
                    <a:pt x="135826" y="1596237"/>
                  </a:lnTo>
                  <a:lnTo>
                    <a:pt x="145114" y="1560245"/>
                  </a:lnTo>
                  <a:lnTo>
                    <a:pt x="149757" y="1524253"/>
                  </a:lnTo>
                  <a:lnTo>
                    <a:pt x="149757" y="1485950"/>
                  </a:lnTo>
                  <a:lnTo>
                    <a:pt x="147435" y="1446479"/>
                  </a:lnTo>
                  <a:lnTo>
                    <a:pt x="142791" y="1407007"/>
                  </a:lnTo>
                  <a:lnTo>
                    <a:pt x="136987" y="1367536"/>
                  </a:lnTo>
                  <a:lnTo>
                    <a:pt x="132342" y="1328064"/>
                  </a:lnTo>
                  <a:lnTo>
                    <a:pt x="128859" y="1288592"/>
                  </a:lnTo>
                  <a:lnTo>
                    <a:pt x="130022" y="1251445"/>
                  </a:lnTo>
                  <a:lnTo>
                    <a:pt x="134665" y="1215466"/>
                  </a:lnTo>
                  <a:lnTo>
                    <a:pt x="160204" y="1151610"/>
                  </a:lnTo>
                  <a:lnTo>
                    <a:pt x="203159" y="1099375"/>
                  </a:lnTo>
                  <a:lnTo>
                    <a:pt x="257721" y="1052931"/>
                  </a:lnTo>
                  <a:lnTo>
                    <a:pt x="315765" y="1008824"/>
                  </a:lnTo>
                  <a:lnTo>
                    <a:pt x="344788" y="986764"/>
                  </a:lnTo>
                  <a:lnTo>
                    <a:pt x="394708" y="936840"/>
                  </a:lnTo>
                  <a:lnTo>
                    <a:pt x="431855" y="882281"/>
                  </a:lnTo>
                  <a:lnTo>
                    <a:pt x="457394" y="817270"/>
                  </a:lnTo>
                  <a:lnTo>
                    <a:pt x="477131" y="747623"/>
                  </a:lnTo>
                  <a:lnTo>
                    <a:pt x="486420" y="711631"/>
                  </a:lnTo>
                  <a:lnTo>
                    <a:pt x="496867" y="677964"/>
                  </a:lnTo>
                  <a:lnTo>
                    <a:pt x="522406" y="612952"/>
                  </a:lnTo>
                  <a:lnTo>
                    <a:pt x="560715" y="559549"/>
                  </a:lnTo>
                  <a:lnTo>
                    <a:pt x="614118" y="521246"/>
                  </a:lnTo>
                  <a:lnTo>
                    <a:pt x="679128" y="495706"/>
                  </a:lnTo>
                  <a:lnTo>
                    <a:pt x="748781" y="475970"/>
                  </a:lnTo>
                  <a:lnTo>
                    <a:pt x="783606" y="466686"/>
                  </a:lnTo>
                  <a:lnTo>
                    <a:pt x="852101" y="444626"/>
                  </a:lnTo>
                  <a:lnTo>
                    <a:pt x="912469" y="414439"/>
                  </a:lnTo>
                  <a:lnTo>
                    <a:pt x="964708" y="370319"/>
                  </a:lnTo>
                  <a:lnTo>
                    <a:pt x="1009985" y="315760"/>
                  </a:lnTo>
                  <a:lnTo>
                    <a:pt x="1032041" y="286740"/>
                  </a:lnTo>
                  <a:lnTo>
                    <a:pt x="1054097" y="257721"/>
                  </a:lnTo>
                  <a:lnTo>
                    <a:pt x="1100533" y="203161"/>
                  </a:lnTo>
                  <a:lnTo>
                    <a:pt x="1152776" y="160197"/>
                  </a:lnTo>
                  <a:lnTo>
                    <a:pt x="1216624" y="134658"/>
                  </a:lnTo>
                  <a:lnTo>
                    <a:pt x="1289761" y="128854"/>
                  </a:lnTo>
                  <a:lnTo>
                    <a:pt x="1329232" y="132346"/>
                  </a:lnTo>
                  <a:lnTo>
                    <a:pt x="1368704" y="136982"/>
                  </a:lnTo>
                  <a:lnTo>
                    <a:pt x="1408176" y="142786"/>
                  </a:lnTo>
                  <a:lnTo>
                    <a:pt x="1447647" y="147434"/>
                  </a:lnTo>
                  <a:lnTo>
                    <a:pt x="1487119" y="149758"/>
                  </a:lnTo>
                  <a:lnTo>
                    <a:pt x="1525422" y="149758"/>
                  </a:lnTo>
                  <a:lnTo>
                    <a:pt x="1561414" y="145110"/>
                  </a:lnTo>
                  <a:lnTo>
                    <a:pt x="1597406" y="135826"/>
                  </a:lnTo>
                  <a:lnTo>
                    <a:pt x="1632229" y="121894"/>
                  </a:lnTo>
                  <a:lnTo>
                    <a:pt x="1667052" y="103314"/>
                  </a:lnTo>
                  <a:lnTo>
                    <a:pt x="1701876" y="84747"/>
                  </a:lnTo>
                  <a:lnTo>
                    <a:pt x="1736712" y="63855"/>
                  </a:lnTo>
                  <a:lnTo>
                    <a:pt x="1770380" y="44107"/>
                  </a:lnTo>
                  <a:lnTo>
                    <a:pt x="1806359" y="26695"/>
                  </a:lnTo>
                  <a:lnTo>
                    <a:pt x="1877174" y="3479"/>
                  </a:lnTo>
                  <a:lnTo>
                    <a:pt x="1914321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9416" y="794971"/>
              <a:ext cx="1311046" cy="1129220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1266964" y="5734824"/>
            <a:ext cx="3943350" cy="546735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dirty="0" sz="1800" b="1" i="1">
                <a:latin typeface="Trebuchet MS"/>
                <a:cs typeface="Trebuchet MS"/>
              </a:rPr>
              <a:t>Nurturing</a:t>
            </a:r>
            <a:r>
              <a:rPr dirty="0" sz="1800" spc="-30" b="1" i="1">
                <a:latin typeface="Trebuchet MS"/>
                <a:cs typeface="Trebuchet MS"/>
              </a:rPr>
              <a:t> </a:t>
            </a:r>
            <a:r>
              <a:rPr dirty="0" sz="1800" b="1" i="1">
                <a:latin typeface="Trebuchet MS"/>
                <a:cs typeface="Trebuchet MS"/>
              </a:rPr>
              <a:t>the</a:t>
            </a:r>
            <a:r>
              <a:rPr dirty="0" sz="1800" spc="-15" b="1" i="1">
                <a:latin typeface="Trebuchet MS"/>
                <a:cs typeface="Trebuchet MS"/>
              </a:rPr>
              <a:t> </a:t>
            </a:r>
            <a:r>
              <a:rPr dirty="0" sz="1800" b="1" i="1">
                <a:latin typeface="Trebuchet MS"/>
                <a:cs typeface="Trebuchet MS"/>
              </a:rPr>
              <a:t>Future,</a:t>
            </a:r>
            <a:r>
              <a:rPr dirty="0" sz="1800" spc="-20" b="1" i="1">
                <a:latin typeface="Trebuchet MS"/>
                <a:cs typeface="Trebuchet MS"/>
              </a:rPr>
              <a:t> </a:t>
            </a:r>
            <a:r>
              <a:rPr dirty="0" sz="1800" b="1" i="1">
                <a:latin typeface="Trebuchet MS"/>
                <a:cs typeface="Trebuchet MS"/>
              </a:rPr>
              <a:t>from</a:t>
            </a:r>
            <a:r>
              <a:rPr dirty="0" sz="1800" spc="-15" b="1" i="1">
                <a:latin typeface="Trebuchet MS"/>
                <a:cs typeface="Trebuchet MS"/>
              </a:rPr>
              <a:t> </a:t>
            </a:r>
            <a:r>
              <a:rPr dirty="0" sz="1800" b="1" i="1">
                <a:latin typeface="Trebuchet MS"/>
                <a:cs typeface="Trebuchet MS"/>
              </a:rPr>
              <a:t>the</a:t>
            </a:r>
            <a:r>
              <a:rPr dirty="0" sz="1800" spc="-20" b="1" i="1">
                <a:latin typeface="Trebuchet MS"/>
                <a:cs typeface="Trebuchet MS"/>
              </a:rPr>
              <a:t> Very </a:t>
            </a:r>
            <a:r>
              <a:rPr dirty="0" sz="1800" spc="-10" b="1" i="1">
                <a:latin typeface="Trebuchet MS"/>
                <a:cs typeface="Trebuchet MS"/>
              </a:rPr>
              <a:t>Start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6583" y="2285936"/>
            <a:ext cx="2350135" cy="2055495"/>
          </a:xfrm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  <a:tabLst>
                <a:tab pos="375920" algn="l"/>
                <a:tab pos="1381760" algn="l"/>
              </a:tabLst>
            </a:pPr>
            <a:r>
              <a:rPr dirty="0" spc="-50">
                <a:solidFill>
                  <a:srgbClr val="2A1A00"/>
                </a:solidFill>
              </a:rPr>
              <a:t>A</a:t>
            </a:r>
            <a:r>
              <a:rPr dirty="0">
                <a:solidFill>
                  <a:srgbClr val="2A1A00"/>
                </a:solidFill>
              </a:rPr>
              <a:t>	</a:t>
            </a:r>
            <a:r>
              <a:rPr dirty="0" spc="145">
                <a:solidFill>
                  <a:srgbClr val="2A1A00"/>
                </a:solidFill>
              </a:rPr>
              <a:t>HEALTHY </a:t>
            </a:r>
            <a:r>
              <a:rPr dirty="0" spc="135">
                <a:solidFill>
                  <a:srgbClr val="2A1A00"/>
                </a:solidFill>
              </a:rPr>
              <a:t>START</a:t>
            </a:r>
            <a:r>
              <a:rPr dirty="0">
                <a:solidFill>
                  <a:srgbClr val="2A1A00"/>
                </a:solidFill>
              </a:rPr>
              <a:t>	</a:t>
            </a:r>
            <a:r>
              <a:rPr dirty="0" spc="100">
                <a:solidFill>
                  <a:srgbClr val="2A1A00"/>
                </a:solidFill>
              </a:rPr>
              <a:t>FOR </a:t>
            </a:r>
            <a:r>
              <a:rPr dirty="0" spc="-50">
                <a:solidFill>
                  <a:srgbClr val="2A1A00"/>
                </a:solidFill>
              </a:rPr>
              <a:t>A</a:t>
            </a:r>
            <a:r>
              <a:rPr dirty="0">
                <a:solidFill>
                  <a:srgbClr val="2A1A00"/>
                </a:solidFill>
              </a:rPr>
              <a:t>	</a:t>
            </a:r>
            <a:r>
              <a:rPr dirty="0" spc="150">
                <a:solidFill>
                  <a:srgbClr val="2A1A00"/>
                </a:solidFill>
              </a:rPr>
              <a:t>BRIGHTER </a:t>
            </a:r>
            <a:r>
              <a:rPr dirty="0" spc="140">
                <a:solidFill>
                  <a:srgbClr val="2A1A00"/>
                </a:solidFill>
              </a:rPr>
              <a:t>FUTURE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538681" y="1174003"/>
            <a:ext cx="3791585" cy="2177415"/>
            <a:chOff x="7538681" y="1174003"/>
            <a:chExt cx="3791585" cy="2177415"/>
          </a:xfrm>
        </p:grpSpPr>
        <p:sp>
          <p:nvSpPr>
            <p:cNvPr id="4" name="object 4" descr=""/>
            <p:cNvSpPr/>
            <p:nvPr/>
          </p:nvSpPr>
          <p:spPr>
            <a:xfrm>
              <a:off x="7545031" y="1180353"/>
              <a:ext cx="3778885" cy="2164715"/>
            </a:xfrm>
            <a:custGeom>
              <a:avLst/>
              <a:gdLst/>
              <a:ahLst/>
              <a:cxnLst/>
              <a:rect l="l" t="t" r="r" b="b"/>
              <a:pathLst>
                <a:path w="3778884" h="2164715">
                  <a:moveTo>
                    <a:pt x="0" y="0"/>
                  </a:moveTo>
                  <a:lnTo>
                    <a:pt x="3778288" y="0"/>
                  </a:lnTo>
                  <a:lnTo>
                    <a:pt x="3778288" y="2164143"/>
                  </a:lnTo>
                  <a:lnTo>
                    <a:pt x="0" y="216414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5031" y="1180353"/>
              <a:ext cx="3778288" cy="2164143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545031" y="1180353"/>
              <a:ext cx="3778885" cy="2164715"/>
            </a:xfrm>
            <a:custGeom>
              <a:avLst/>
              <a:gdLst/>
              <a:ahLst/>
              <a:cxnLst/>
              <a:rect l="l" t="t" r="r" b="b"/>
              <a:pathLst>
                <a:path w="3778884" h="2164715">
                  <a:moveTo>
                    <a:pt x="0" y="0"/>
                  </a:moveTo>
                  <a:lnTo>
                    <a:pt x="3778288" y="0"/>
                  </a:lnTo>
                  <a:lnTo>
                    <a:pt x="3778288" y="2164143"/>
                  </a:lnTo>
                  <a:lnTo>
                    <a:pt x="0" y="216414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7538681" y="3499002"/>
            <a:ext cx="3791585" cy="2205355"/>
            <a:chOff x="7538681" y="3499002"/>
            <a:chExt cx="3791585" cy="2205355"/>
          </a:xfrm>
        </p:grpSpPr>
        <p:sp>
          <p:nvSpPr>
            <p:cNvPr id="8" name="object 8" descr=""/>
            <p:cNvSpPr/>
            <p:nvPr/>
          </p:nvSpPr>
          <p:spPr>
            <a:xfrm>
              <a:off x="7545031" y="3505352"/>
              <a:ext cx="3778885" cy="2192655"/>
            </a:xfrm>
            <a:custGeom>
              <a:avLst/>
              <a:gdLst/>
              <a:ahLst/>
              <a:cxnLst/>
              <a:rect l="l" t="t" r="r" b="b"/>
              <a:pathLst>
                <a:path w="3778884" h="2192654">
                  <a:moveTo>
                    <a:pt x="0" y="0"/>
                  </a:moveTo>
                  <a:lnTo>
                    <a:pt x="3778288" y="0"/>
                  </a:lnTo>
                  <a:lnTo>
                    <a:pt x="3778288" y="2192426"/>
                  </a:lnTo>
                  <a:lnTo>
                    <a:pt x="0" y="2192426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5031" y="3505352"/>
              <a:ext cx="3778288" cy="2192426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7545031" y="3505352"/>
              <a:ext cx="3778885" cy="2192655"/>
            </a:xfrm>
            <a:custGeom>
              <a:avLst/>
              <a:gdLst/>
              <a:ahLst/>
              <a:cxnLst/>
              <a:rect l="l" t="t" r="r" b="b"/>
              <a:pathLst>
                <a:path w="3778884" h="2192654">
                  <a:moveTo>
                    <a:pt x="0" y="0"/>
                  </a:moveTo>
                  <a:lnTo>
                    <a:pt x="3778288" y="0"/>
                  </a:lnTo>
                  <a:lnTo>
                    <a:pt x="3778288" y="2192426"/>
                  </a:lnTo>
                  <a:lnTo>
                    <a:pt x="0" y="2192426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4020172" y="1133048"/>
            <a:ext cx="3041650" cy="3004820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12700" marR="5080">
              <a:lnSpc>
                <a:spcPts val="1620"/>
              </a:lnSpc>
              <a:spcBef>
                <a:spcPts val="305"/>
              </a:spcBef>
            </a:pPr>
            <a:r>
              <a:rPr dirty="0" sz="1500">
                <a:latin typeface="Trebuchet MS"/>
                <a:cs typeface="Trebuchet MS"/>
              </a:rPr>
              <a:t>Every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child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deserves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the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 spc="-20">
                <a:latin typeface="Trebuchet MS"/>
                <a:cs typeface="Trebuchet MS"/>
              </a:rPr>
              <a:t>best </a:t>
            </a:r>
            <a:r>
              <a:rPr dirty="0" sz="1500">
                <a:latin typeface="Trebuchet MS"/>
                <a:cs typeface="Trebuchet MS"/>
              </a:rPr>
              <a:t>possible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start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in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life.</a:t>
            </a:r>
            <a:r>
              <a:rPr dirty="0" sz="1500" spc="39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Nihāl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 spc="-20">
                <a:latin typeface="Trebuchet MS"/>
                <a:cs typeface="Trebuchet MS"/>
              </a:rPr>
              <a:t>Early </a:t>
            </a:r>
            <a:r>
              <a:rPr dirty="0" sz="1500">
                <a:latin typeface="Trebuchet MS"/>
                <a:cs typeface="Trebuchet MS"/>
              </a:rPr>
              <a:t>Childhood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Development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(ECD) </a:t>
            </a:r>
            <a:r>
              <a:rPr dirty="0" sz="1500">
                <a:latin typeface="Trebuchet MS"/>
                <a:cs typeface="Trebuchet MS"/>
              </a:rPr>
              <a:t>Program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is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the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flagship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initiative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of </a:t>
            </a:r>
            <a:r>
              <a:rPr dirty="0" sz="1500">
                <a:latin typeface="Trebuchet MS"/>
                <a:cs typeface="Trebuchet MS"/>
              </a:rPr>
              <a:t>the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Rupani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Foundation,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dedicated </a:t>
            </a:r>
            <a:r>
              <a:rPr dirty="0" sz="1500">
                <a:latin typeface="Trebuchet MS"/>
                <a:cs typeface="Trebuchet MS"/>
              </a:rPr>
              <a:t>to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optimal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development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of</a:t>
            </a:r>
            <a:r>
              <a:rPr dirty="0" sz="1500" spc="50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children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from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prenatal</a:t>
            </a:r>
            <a:r>
              <a:rPr dirty="0" sz="1500" spc="-2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to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6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 spc="-20" b="1">
                <a:latin typeface="Trebuchet MS"/>
                <a:cs typeface="Trebuchet MS"/>
              </a:rPr>
              <a:t>years old</a:t>
            </a:r>
            <a:r>
              <a:rPr dirty="0" sz="1500" spc="-20">
                <a:latin typeface="Trebuchet MS"/>
                <a:cs typeface="Trebuchet MS"/>
              </a:rPr>
              <a:t>.</a:t>
            </a:r>
            <a:endParaRPr sz="1500">
              <a:latin typeface="Trebuchet MS"/>
              <a:cs typeface="Trebuchet MS"/>
            </a:endParaRPr>
          </a:p>
          <a:p>
            <a:pPr marL="12700" marR="12700">
              <a:lnSpc>
                <a:spcPts val="1620"/>
              </a:lnSpc>
              <a:spcBef>
                <a:spcPts val="600"/>
              </a:spcBef>
            </a:pPr>
            <a:r>
              <a:rPr dirty="0" sz="1500">
                <a:latin typeface="Trebuchet MS"/>
                <a:cs typeface="Trebuchet MS"/>
              </a:rPr>
              <a:t>We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believe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that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child's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earliest </a:t>
            </a:r>
            <a:r>
              <a:rPr dirty="0" sz="1500">
                <a:latin typeface="Trebuchet MS"/>
                <a:cs typeface="Trebuchet MS"/>
              </a:rPr>
              <a:t>years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are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the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most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crucial.</a:t>
            </a:r>
            <a:r>
              <a:rPr dirty="0" sz="1500" spc="-25">
                <a:latin typeface="Trebuchet MS"/>
                <a:cs typeface="Trebuchet MS"/>
              </a:rPr>
              <a:t> Our </a:t>
            </a:r>
            <a:r>
              <a:rPr dirty="0" sz="1500">
                <a:latin typeface="Trebuchet MS"/>
                <a:cs typeface="Trebuchet MS"/>
              </a:rPr>
              <a:t>unique,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holistic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model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doesn't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 spc="-20">
                <a:latin typeface="Trebuchet MS"/>
                <a:cs typeface="Trebuchet MS"/>
              </a:rPr>
              <a:t>just </a:t>
            </a:r>
            <a:r>
              <a:rPr dirty="0" sz="1500">
                <a:latin typeface="Trebuchet MS"/>
                <a:cs typeface="Trebuchet MS"/>
              </a:rPr>
              <a:t>focus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on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the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child—</a:t>
            </a:r>
            <a:r>
              <a:rPr dirty="0" sz="1500">
                <a:latin typeface="Trebuchet MS"/>
                <a:cs typeface="Trebuchet MS"/>
              </a:rPr>
              <a:t>it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embraces</a:t>
            </a:r>
            <a:r>
              <a:rPr dirty="0" sz="1500" spc="-25">
                <a:latin typeface="Trebuchet MS"/>
                <a:cs typeface="Trebuchet MS"/>
              </a:rPr>
              <a:t> the </a:t>
            </a:r>
            <a:r>
              <a:rPr dirty="0" sz="1500">
                <a:latin typeface="Trebuchet MS"/>
                <a:cs typeface="Trebuchet MS"/>
              </a:rPr>
              <a:t>entire</a:t>
            </a:r>
            <a:r>
              <a:rPr dirty="0" sz="1500" spc="-6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ecosystem</a:t>
            </a:r>
            <a:r>
              <a:rPr dirty="0" sz="1500" spc="-6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around</a:t>
            </a:r>
            <a:r>
              <a:rPr dirty="0" sz="1500" spc="-6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them.</a:t>
            </a:r>
            <a:r>
              <a:rPr dirty="0" sz="1500" spc="-6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We </a:t>
            </a:r>
            <a:r>
              <a:rPr dirty="0" sz="1500" spc="-10">
                <a:latin typeface="Trebuchet MS"/>
                <a:cs typeface="Trebuchet MS"/>
              </a:rPr>
              <a:t>engage: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020172" y="4447748"/>
            <a:ext cx="3063240" cy="241046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355600" marR="5080" indent="-285750">
              <a:lnSpc>
                <a:spcPts val="1620"/>
              </a:lnSpc>
              <a:spcBef>
                <a:spcPts val="300"/>
              </a:spcBef>
              <a:buFont typeface="Segoe UI Symbol"/>
              <a:buChar char="❑"/>
              <a:tabLst>
                <a:tab pos="355600" algn="l"/>
              </a:tabLst>
            </a:pPr>
            <a:r>
              <a:rPr dirty="0" sz="1500" b="1">
                <a:latin typeface="Trebuchet MS"/>
                <a:cs typeface="Trebuchet MS"/>
              </a:rPr>
              <a:t>Newlywed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couples</a:t>
            </a:r>
            <a:r>
              <a:rPr dirty="0" sz="1500" spc="-2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&amp;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pregnant women</a:t>
            </a:r>
            <a:endParaRPr sz="1500">
              <a:latin typeface="Trebuchet MS"/>
              <a:cs typeface="Trebuchet MS"/>
            </a:endParaRPr>
          </a:p>
          <a:p>
            <a:pPr marL="355600" indent="-285750">
              <a:lnSpc>
                <a:spcPct val="100000"/>
              </a:lnSpc>
              <a:spcBef>
                <a:spcPts val="400"/>
              </a:spcBef>
              <a:buFont typeface="Segoe UI Symbol"/>
              <a:buChar char="❑"/>
              <a:tabLst>
                <a:tab pos="355600" algn="l"/>
              </a:tabLst>
            </a:pPr>
            <a:r>
              <a:rPr dirty="0" sz="1500" b="1">
                <a:latin typeface="Trebuchet MS"/>
                <a:cs typeface="Trebuchet MS"/>
              </a:rPr>
              <a:t>Parents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&amp;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grandparents</a:t>
            </a:r>
            <a:endParaRPr sz="1500">
              <a:latin typeface="Trebuchet MS"/>
              <a:cs typeface="Trebuchet MS"/>
            </a:endParaRPr>
          </a:p>
          <a:p>
            <a:pPr marL="355600" indent="-285750">
              <a:lnSpc>
                <a:spcPct val="100000"/>
              </a:lnSpc>
              <a:spcBef>
                <a:spcPts val="420"/>
              </a:spcBef>
              <a:buFont typeface="Segoe UI Symbol"/>
              <a:buChar char="❑"/>
              <a:tabLst>
                <a:tab pos="355600" algn="l"/>
              </a:tabLst>
            </a:pPr>
            <a:r>
              <a:rPr dirty="0" sz="1500" b="1">
                <a:latin typeface="Trebuchet MS"/>
                <a:cs typeface="Trebuchet MS"/>
              </a:rPr>
              <a:t>Children</a:t>
            </a:r>
            <a:r>
              <a:rPr dirty="0" sz="1500" spc="-50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themselves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endParaRPr sz="1500">
              <a:latin typeface="Trebuchet MS"/>
              <a:cs typeface="Trebuchet MS"/>
            </a:endParaRPr>
          </a:p>
          <a:p>
            <a:pPr marL="12700" marR="138430">
              <a:lnSpc>
                <a:spcPts val="1620"/>
              </a:lnSpc>
            </a:pPr>
            <a:r>
              <a:rPr dirty="0" sz="1500">
                <a:latin typeface="Trebuchet MS"/>
                <a:cs typeface="Trebuchet MS"/>
              </a:rPr>
              <a:t>By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creating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harmony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within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the </a:t>
            </a:r>
            <a:r>
              <a:rPr dirty="0" sz="1500">
                <a:latin typeface="Trebuchet MS"/>
                <a:cs typeface="Trebuchet MS"/>
              </a:rPr>
              <a:t>family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and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providing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essential </a:t>
            </a:r>
            <a:r>
              <a:rPr dirty="0" sz="1500">
                <a:latin typeface="Trebuchet MS"/>
                <a:cs typeface="Trebuchet MS"/>
              </a:rPr>
              <a:t>knowledge,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we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ensure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every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 spc="-20">
                <a:latin typeface="Trebuchet MS"/>
                <a:cs typeface="Trebuchet MS"/>
              </a:rPr>
              <a:t>child </a:t>
            </a:r>
            <a:r>
              <a:rPr dirty="0" sz="1500">
                <a:latin typeface="Trebuchet MS"/>
                <a:cs typeface="Trebuchet MS"/>
              </a:rPr>
              <a:t>is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nurtured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during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this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critical </a:t>
            </a:r>
            <a:r>
              <a:rPr dirty="0" sz="1500">
                <a:latin typeface="Trebuchet MS"/>
                <a:cs typeface="Trebuchet MS"/>
              </a:rPr>
              <a:t>window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of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opportunity.</a:t>
            </a:r>
            <a:endParaRPr sz="1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3382" y="428973"/>
            <a:ext cx="3315970" cy="1562100"/>
          </a:xfrm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  <a:tabLst>
                <a:tab pos="940435" algn="l"/>
              </a:tabLst>
            </a:pPr>
            <a:r>
              <a:rPr dirty="0" spc="100">
                <a:solidFill>
                  <a:srgbClr val="2A1A00"/>
                </a:solidFill>
              </a:rPr>
              <a:t>OUR</a:t>
            </a:r>
            <a:r>
              <a:rPr dirty="0">
                <a:solidFill>
                  <a:srgbClr val="2A1A00"/>
                </a:solidFill>
              </a:rPr>
              <a:t>	</a:t>
            </a:r>
            <a:r>
              <a:rPr dirty="0" spc="145">
                <a:solidFill>
                  <a:srgbClr val="2A1A00"/>
                </a:solidFill>
              </a:rPr>
              <a:t>UNIQUE, </a:t>
            </a:r>
            <a:r>
              <a:rPr dirty="0" spc="160">
                <a:solidFill>
                  <a:srgbClr val="2A1A00"/>
                </a:solidFill>
              </a:rPr>
              <a:t>COMPREHENSIVE </a:t>
            </a:r>
            <a:r>
              <a:rPr dirty="0" spc="140">
                <a:solidFill>
                  <a:srgbClr val="2A1A00"/>
                </a:solidFill>
              </a:rPr>
              <a:t>MODEL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13382" y="1940179"/>
            <a:ext cx="3901440" cy="4996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 sz="1500">
                <a:latin typeface="Trebuchet MS"/>
                <a:cs typeface="Trebuchet MS"/>
              </a:rPr>
              <a:t>Our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approach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is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guided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by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the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globally </a:t>
            </a:r>
            <a:r>
              <a:rPr dirty="0" sz="1500">
                <a:latin typeface="Trebuchet MS"/>
                <a:cs typeface="Trebuchet MS"/>
              </a:rPr>
              <a:t>recognized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Nurturing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Care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Framework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(WHO, </a:t>
            </a:r>
            <a:r>
              <a:rPr dirty="0" sz="1500">
                <a:latin typeface="Trebuchet MS"/>
                <a:cs typeface="Trebuchet MS"/>
              </a:rPr>
              <a:t>UNICEF,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World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Bank).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We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follow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milestone- </a:t>
            </a:r>
            <a:r>
              <a:rPr dirty="0" sz="1500">
                <a:latin typeface="Trebuchet MS"/>
                <a:cs typeface="Trebuchet MS"/>
              </a:rPr>
              <a:t>based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curriculum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built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on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20">
                <a:latin typeface="Trebuchet MS"/>
                <a:cs typeface="Trebuchet MS"/>
              </a:rPr>
              <a:t>five</a:t>
            </a:r>
            <a:r>
              <a:rPr dirty="0" sz="1500" spc="50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interconnected</a:t>
            </a:r>
            <a:r>
              <a:rPr dirty="0" sz="1500" spc="-9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pillars:</a:t>
            </a:r>
            <a:endParaRPr sz="1500">
              <a:latin typeface="Trebuchet MS"/>
              <a:cs typeface="Trebuchet MS"/>
            </a:endParaRPr>
          </a:p>
          <a:p>
            <a:pPr marL="241300" marR="139065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Segoe UI Symbol"/>
              <a:buChar char="❑"/>
              <a:tabLst>
                <a:tab pos="241300" algn="l"/>
              </a:tabLst>
            </a:pPr>
            <a:r>
              <a:rPr dirty="0" sz="1500" b="1">
                <a:latin typeface="Trebuchet MS"/>
                <a:cs typeface="Trebuchet MS"/>
              </a:rPr>
              <a:t>Good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Health: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Ensuring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prenatal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care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and </a:t>
            </a:r>
            <a:r>
              <a:rPr dirty="0" sz="1500">
                <a:latin typeface="Trebuchet MS"/>
                <a:cs typeface="Trebuchet MS"/>
              </a:rPr>
              <a:t>healthy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early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childhood.</a:t>
            </a:r>
            <a:endParaRPr sz="1500">
              <a:latin typeface="Trebuchet MS"/>
              <a:cs typeface="Trebuchet MS"/>
            </a:endParaRPr>
          </a:p>
          <a:p>
            <a:pPr marL="241300" marR="315595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Segoe UI Symbol"/>
              <a:buChar char="❑"/>
              <a:tabLst>
                <a:tab pos="241300" algn="l"/>
              </a:tabLst>
            </a:pPr>
            <a:r>
              <a:rPr dirty="0" sz="1500" b="1">
                <a:latin typeface="Trebuchet MS"/>
                <a:cs typeface="Trebuchet MS"/>
              </a:rPr>
              <a:t>Adequate</a:t>
            </a:r>
            <a:r>
              <a:rPr dirty="0" sz="1500" spc="-9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Nutrition:</a:t>
            </a:r>
            <a:r>
              <a:rPr dirty="0" sz="1500" spc="-80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Promoting</a:t>
            </a:r>
            <a:r>
              <a:rPr dirty="0" sz="1500" spc="-9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proper </a:t>
            </a:r>
            <a:r>
              <a:rPr dirty="0" sz="1500">
                <a:latin typeface="Trebuchet MS"/>
                <a:cs typeface="Trebuchet MS"/>
              </a:rPr>
              <a:t>nutrition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for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growth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and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brain development.</a:t>
            </a:r>
            <a:endParaRPr sz="1500">
              <a:latin typeface="Trebuchet MS"/>
              <a:cs typeface="Trebuchet MS"/>
            </a:endParaRPr>
          </a:p>
          <a:p>
            <a:pPr marL="241300" marR="210185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Segoe UI Symbol"/>
              <a:buChar char="❑"/>
              <a:tabLst>
                <a:tab pos="241300" algn="l"/>
              </a:tabLst>
            </a:pPr>
            <a:r>
              <a:rPr dirty="0" sz="1500" b="1">
                <a:latin typeface="Trebuchet MS"/>
                <a:cs typeface="Trebuchet MS"/>
              </a:rPr>
              <a:t>Security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&amp;</a:t>
            </a:r>
            <a:r>
              <a:rPr dirty="0" sz="1500" spc="-3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Safety:</a:t>
            </a:r>
            <a:r>
              <a:rPr dirty="0" sz="1500" spc="-20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Creating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protected </a:t>
            </a:r>
            <a:r>
              <a:rPr dirty="0" sz="1500">
                <a:latin typeface="Trebuchet MS"/>
                <a:cs typeface="Trebuchet MS"/>
              </a:rPr>
              <a:t>and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stable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environment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within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our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ECD </a:t>
            </a:r>
            <a:r>
              <a:rPr dirty="0" sz="1500" spc="-10">
                <a:latin typeface="Trebuchet MS"/>
                <a:cs typeface="Trebuchet MS"/>
              </a:rPr>
              <a:t>centers.</a:t>
            </a:r>
            <a:endParaRPr sz="1500">
              <a:latin typeface="Trebuchet MS"/>
              <a:cs typeface="Trebuchet MS"/>
            </a:endParaRPr>
          </a:p>
          <a:p>
            <a:pPr marL="241300" marR="58419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Segoe UI Symbol"/>
              <a:buChar char="❑"/>
              <a:tabLst>
                <a:tab pos="241300" algn="l"/>
              </a:tabLst>
            </a:pPr>
            <a:r>
              <a:rPr dirty="0" sz="1500" b="1">
                <a:latin typeface="Trebuchet MS"/>
                <a:cs typeface="Trebuchet MS"/>
              </a:rPr>
              <a:t>Opportunities</a:t>
            </a:r>
            <a:r>
              <a:rPr dirty="0" sz="1500" spc="-4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for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Early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Learning: </a:t>
            </a:r>
            <a:r>
              <a:rPr dirty="0" sz="1500" spc="-10">
                <a:latin typeface="Trebuchet MS"/>
                <a:cs typeface="Trebuchet MS"/>
              </a:rPr>
              <a:t>Stimulating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cognitive,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physical,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social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and </a:t>
            </a:r>
            <a:r>
              <a:rPr dirty="0" sz="1500">
                <a:latin typeface="Trebuchet MS"/>
                <a:cs typeface="Trebuchet MS"/>
              </a:rPr>
              <a:t>emotional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growth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through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play.</a:t>
            </a:r>
            <a:endParaRPr sz="1500">
              <a:latin typeface="Trebuchet MS"/>
              <a:cs typeface="Trebuchet MS"/>
            </a:endParaRPr>
          </a:p>
          <a:p>
            <a:pPr marL="241300" marR="437515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Segoe UI Symbol"/>
              <a:buChar char="❑"/>
              <a:tabLst>
                <a:tab pos="241300" algn="l"/>
              </a:tabLst>
            </a:pPr>
            <a:r>
              <a:rPr dirty="0" sz="1500" b="1">
                <a:latin typeface="Trebuchet MS"/>
                <a:cs typeface="Trebuchet MS"/>
              </a:rPr>
              <a:t>Responsive</a:t>
            </a:r>
            <a:r>
              <a:rPr dirty="0" sz="1500" spc="-8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Caregiving:</a:t>
            </a:r>
            <a:r>
              <a:rPr dirty="0" sz="1500" spc="-70" b="1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Empowering </a:t>
            </a:r>
            <a:r>
              <a:rPr dirty="0" sz="1500">
                <a:latin typeface="Trebuchet MS"/>
                <a:cs typeface="Trebuchet MS"/>
              </a:rPr>
              <a:t>parents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and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caregivers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with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nurturing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9396069" y="761747"/>
            <a:ext cx="2106930" cy="2348230"/>
            <a:chOff x="9396069" y="761747"/>
            <a:chExt cx="2106930" cy="2348230"/>
          </a:xfrm>
        </p:grpSpPr>
        <p:sp>
          <p:nvSpPr>
            <p:cNvPr id="5" name="object 5" descr=""/>
            <p:cNvSpPr/>
            <p:nvPr/>
          </p:nvSpPr>
          <p:spPr>
            <a:xfrm>
              <a:off x="9402419" y="768097"/>
              <a:ext cx="2094230" cy="2335530"/>
            </a:xfrm>
            <a:custGeom>
              <a:avLst/>
              <a:gdLst/>
              <a:ahLst/>
              <a:cxnLst/>
              <a:rect l="l" t="t" r="r" b="b"/>
              <a:pathLst>
                <a:path w="2094229" h="2335530">
                  <a:moveTo>
                    <a:pt x="0" y="0"/>
                  </a:moveTo>
                  <a:lnTo>
                    <a:pt x="2093607" y="0"/>
                  </a:lnTo>
                  <a:lnTo>
                    <a:pt x="2093607" y="2335123"/>
                  </a:lnTo>
                  <a:lnTo>
                    <a:pt x="0" y="233512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02419" y="768097"/>
              <a:ext cx="2093607" cy="2335123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9402419" y="768097"/>
              <a:ext cx="2094230" cy="2335530"/>
            </a:xfrm>
            <a:custGeom>
              <a:avLst/>
              <a:gdLst/>
              <a:ahLst/>
              <a:cxnLst/>
              <a:rect l="l" t="t" r="r" b="b"/>
              <a:pathLst>
                <a:path w="2094229" h="2335530">
                  <a:moveTo>
                    <a:pt x="0" y="0"/>
                  </a:moveTo>
                  <a:lnTo>
                    <a:pt x="2093607" y="0"/>
                  </a:lnTo>
                  <a:lnTo>
                    <a:pt x="2093607" y="2335123"/>
                  </a:lnTo>
                  <a:lnTo>
                    <a:pt x="0" y="233512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 descr=""/>
          <p:cNvGrpSpPr/>
          <p:nvPr/>
        </p:nvGrpSpPr>
        <p:grpSpPr>
          <a:xfrm>
            <a:off x="5131105" y="752602"/>
            <a:ext cx="6363335" cy="5344160"/>
            <a:chOff x="5131105" y="752602"/>
            <a:chExt cx="6363335" cy="5344160"/>
          </a:xfrm>
        </p:grpSpPr>
        <p:sp>
          <p:nvSpPr>
            <p:cNvPr id="9" name="object 9" descr=""/>
            <p:cNvSpPr/>
            <p:nvPr/>
          </p:nvSpPr>
          <p:spPr>
            <a:xfrm>
              <a:off x="7460907" y="3264090"/>
              <a:ext cx="4027170" cy="2826385"/>
            </a:xfrm>
            <a:custGeom>
              <a:avLst/>
              <a:gdLst/>
              <a:ahLst/>
              <a:cxnLst/>
              <a:rect l="l" t="t" r="r" b="b"/>
              <a:pathLst>
                <a:path w="4027170" h="2826385">
                  <a:moveTo>
                    <a:pt x="0" y="0"/>
                  </a:moveTo>
                  <a:lnTo>
                    <a:pt x="4027004" y="0"/>
                  </a:lnTo>
                  <a:lnTo>
                    <a:pt x="4027004" y="2825813"/>
                  </a:lnTo>
                  <a:lnTo>
                    <a:pt x="0" y="282581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0907" y="3264090"/>
              <a:ext cx="4027004" cy="2825813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7460907" y="3264090"/>
              <a:ext cx="4027170" cy="2826385"/>
            </a:xfrm>
            <a:custGeom>
              <a:avLst/>
              <a:gdLst/>
              <a:ahLst/>
              <a:cxnLst/>
              <a:rect l="l" t="t" r="r" b="b"/>
              <a:pathLst>
                <a:path w="4027170" h="2826385">
                  <a:moveTo>
                    <a:pt x="0" y="0"/>
                  </a:moveTo>
                  <a:lnTo>
                    <a:pt x="4027004" y="0"/>
                  </a:lnTo>
                  <a:lnTo>
                    <a:pt x="4027004" y="2825813"/>
                  </a:lnTo>
                  <a:lnTo>
                    <a:pt x="0" y="282581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5137454" y="758951"/>
              <a:ext cx="4113529" cy="3161665"/>
            </a:xfrm>
            <a:custGeom>
              <a:avLst/>
              <a:gdLst/>
              <a:ahLst/>
              <a:cxnLst/>
              <a:rect l="l" t="t" r="r" b="b"/>
              <a:pathLst>
                <a:path w="4113529" h="3161665">
                  <a:moveTo>
                    <a:pt x="0" y="0"/>
                  </a:moveTo>
                  <a:lnTo>
                    <a:pt x="4113441" y="0"/>
                  </a:lnTo>
                  <a:lnTo>
                    <a:pt x="4113441" y="2344267"/>
                  </a:lnTo>
                  <a:lnTo>
                    <a:pt x="2157387" y="2344267"/>
                  </a:lnTo>
                  <a:lnTo>
                    <a:pt x="2157387" y="3161093"/>
                  </a:lnTo>
                  <a:lnTo>
                    <a:pt x="0" y="316109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7454" y="758951"/>
              <a:ext cx="4113441" cy="3161029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5137454" y="758951"/>
              <a:ext cx="4113529" cy="3161665"/>
            </a:xfrm>
            <a:custGeom>
              <a:avLst/>
              <a:gdLst/>
              <a:ahLst/>
              <a:cxnLst/>
              <a:rect l="l" t="t" r="r" b="b"/>
              <a:pathLst>
                <a:path w="4113529" h="3161665">
                  <a:moveTo>
                    <a:pt x="0" y="0"/>
                  </a:moveTo>
                  <a:lnTo>
                    <a:pt x="4113441" y="0"/>
                  </a:lnTo>
                  <a:lnTo>
                    <a:pt x="4113441" y="2344267"/>
                  </a:lnTo>
                  <a:lnTo>
                    <a:pt x="2157387" y="2344267"/>
                  </a:lnTo>
                  <a:lnTo>
                    <a:pt x="2157387" y="3161093"/>
                  </a:lnTo>
                  <a:lnTo>
                    <a:pt x="0" y="316109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5137454" y="4080916"/>
              <a:ext cx="2157730" cy="2009139"/>
            </a:xfrm>
            <a:custGeom>
              <a:avLst/>
              <a:gdLst/>
              <a:ahLst/>
              <a:cxnLst/>
              <a:rect l="l" t="t" r="r" b="b"/>
              <a:pathLst>
                <a:path w="2157729" h="2009139">
                  <a:moveTo>
                    <a:pt x="0" y="0"/>
                  </a:moveTo>
                  <a:lnTo>
                    <a:pt x="2157387" y="0"/>
                  </a:lnTo>
                  <a:lnTo>
                    <a:pt x="2157387" y="2008987"/>
                  </a:lnTo>
                  <a:lnTo>
                    <a:pt x="0" y="2008987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37454" y="4080916"/>
              <a:ext cx="2157298" cy="2008987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5137454" y="4080916"/>
              <a:ext cx="2157730" cy="2009139"/>
            </a:xfrm>
            <a:custGeom>
              <a:avLst/>
              <a:gdLst/>
              <a:ahLst/>
              <a:cxnLst/>
              <a:rect l="l" t="t" r="r" b="b"/>
              <a:pathLst>
                <a:path w="2157729" h="2009139">
                  <a:moveTo>
                    <a:pt x="0" y="0"/>
                  </a:moveTo>
                  <a:lnTo>
                    <a:pt x="2157387" y="0"/>
                  </a:lnTo>
                  <a:lnTo>
                    <a:pt x="2157387" y="2008987"/>
                  </a:lnTo>
                  <a:lnTo>
                    <a:pt x="0" y="2008987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3F3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72552" y="584315"/>
            <a:ext cx="3943350" cy="1068070"/>
          </a:xfrm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615315" marR="5080" indent="-603250">
              <a:lnSpc>
                <a:spcPts val="3890"/>
              </a:lnSpc>
              <a:spcBef>
                <a:spcPts val="585"/>
              </a:spcBef>
              <a:tabLst>
                <a:tab pos="940435" algn="l"/>
                <a:tab pos="2348865" algn="l"/>
              </a:tabLst>
            </a:pPr>
            <a:r>
              <a:rPr dirty="0" spc="100">
                <a:solidFill>
                  <a:srgbClr val="252525"/>
                </a:solidFill>
              </a:rPr>
              <a:t>OUR</a:t>
            </a:r>
            <a:r>
              <a:rPr dirty="0">
                <a:solidFill>
                  <a:srgbClr val="252525"/>
                </a:solidFill>
              </a:rPr>
              <a:t>	</a:t>
            </a:r>
            <a:r>
              <a:rPr dirty="0" spc="130">
                <a:solidFill>
                  <a:srgbClr val="252525"/>
                </a:solidFill>
              </a:rPr>
              <a:t>REACH</a:t>
            </a:r>
            <a:r>
              <a:rPr dirty="0">
                <a:solidFill>
                  <a:srgbClr val="252525"/>
                </a:solidFill>
              </a:rPr>
              <a:t>	</a:t>
            </a:r>
            <a:r>
              <a:rPr dirty="0" spc="150">
                <a:solidFill>
                  <a:srgbClr val="252525"/>
                </a:solidFill>
              </a:rPr>
              <a:t>ACROSS </a:t>
            </a:r>
            <a:r>
              <a:rPr dirty="0" spc="155">
                <a:solidFill>
                  <a:srgbClr val="252525"/>
                </a:solidFill>
              </a:rPr>
              <a:t>AFGHANISTAN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4026077" y="2066823"/>
            <a:ext cx="4011295" cy="4493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20650">
              <a:lnSpc>
                <a:spcPct val="110000"/>
              </a:lnSpc>
              <a:spcBef>
                <a:spcPts val="100"/>
              </a:spcBef>
            </a:pP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To</a:t>
            </a:r>
            <a:r>
              <a:rPr dirty="0" sz="1500" spc="-2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bring</a:t>
            </a:r>
            <a:r>
              <a:rPr dirty="0" sz="1500" spc="-2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this</a:t>
            </a:r>
            <a:r>
              <a:rPr dirty="0" sz="1500" spc="-2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model</a:t>
            </a:r>
            <a:r>
              <a:rPr dirty="0" sz="1500" spc="-1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to</a:t>
            </a:r>
            <a:r>
              <a:rPr dirty="0" sz="1500" spc="-2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life,</a:t>
            </a:r>
            <a:r>
              <a:rPr dirty="0" sz="1500" spc="-2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we</a:t>
            </a:r>
            <a:r>
              <a:rPr dirty="0" sz="1500" spc="-2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use</a:t>
            </a:r>
            <a:r>
              <a:rPr dirty="0" sz="1500" spc="-1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a</a:t>
            </a:r>
            <a:r>
              <a:rPr dirty="0" sz="1500" spc="-2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range</a:t>
            </a:r>
            <a:r>
              <a:rPr dirty="0" sz="1500" spc="-2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252525"/>
                </a:solidFill>
                <a:latin typeface="Trebuchet MS"/>
                <a:cs typeface="Trebuchet MS"/>
              </a:rPr>
              <a:t>of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flexible</a:t>
            </a:r>
            <a:r>
              <a:rPr dirty="0" sz="1500" spc="-3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delivery</a:t>
            </a:r>
            <a:r>
              <a:rPr dirty="0" sz="1500" spc="-2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methods:</a:t>
            </a:r>
            <a:endParaRPr sz="1500">
              <a:latin typeface="Trebuchet MS"/>
              <a:cs typeface="Trebuchet MS"/>
            </a:endParaRPr>
          </a:p>
          <a:p>
            <a:pPr marL="241300" marR="333375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Segoe UI Symbol"/>
              <a:buChar char="❑"/>
              <a:tabLst>
                <a:tab pos="241300" algn="l"/>
              </a:tabLst>
            </a:pP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ECD</a:t>
            </a:r>
            <a:r>
              <a:rPr dirty="0" sz="1500" spc="-3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Resource</a:t>
            </a:r>
            <a:r>
              <a:rPr dirty="0" sz="1500" spc="-2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Centre,</a:t>
            </a:r>
            <a:r>
              <a:rPr dirty="0" sz="1500" spc="-3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Kabul:</a:t>
            </a:r>
            <a:r>
              <a:rPr dirty="0" sz="1500" spc="-2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A</a:t>
            </a:r>
            <a:r>
              <a:rPr dirty="0" sz="1500" spc="-3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252525"/>
                </a:solidFill>
                <a:latin typeface="Trebuchet MS"/>
                <a:cs typeface="Trebuchet MS"/>
              </a:rPr>
              <a:t>fully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equipped</a:t>
            </a:r>
            <a:r>
              <a:rPr dirty="0" sz="1500" spc="-3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hub</a:t>
            </a:r>
            <a:r>
              <a:rPr dirty="0" sz="1500" spc="-3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for</a:t>
            </a:r>
            <a:r>
              <a:rPr dirty="0" sz="1500" spc="-3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training</a:t>
            </a:r>
            <a:r>
              <a:rPr dirty="0" sz="1500" spc="38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and</a:t>
            </a:r>
            <a:r>
              <a:rPr dirty="0" sz="1500" spc="-3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learning.</a:t>
            </a:r>
            <a:endParaRPr sz="1500">
              <a:latin typeface="Trebuchet MS"/>
              <a:cs typeface="Trebuchet MS"/>
            </a:endParaRPr>
          </a:p>
          <a:p>
            <a:pPr marL="241300" marR="76200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Segoe UI Symbol"/>
              <a:buChar char="❑"/>
              <a:tabLst>
                <a:tab pos="241300" algn="l"/>
              </a:tabLst>
            </a:pP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13</a:t>
            </a:r>
            <a:r>
              <a:rPr dirty="0" sz="1500" spc="-3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ECD</a:t>
            </a:r>
            <a:r>
              <a:rPr dirty="0" sz="1500" spc="-2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Centres</a:t>
            </a:r>
            <a:r>
              <a:rPr dirty="0" sz="1500" spc="-2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in</a:t>
            </a:r>
            <a:r>
              <a:rPr dirty="0" sz="1500" spc="-2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Kabul</a:t>
            </a:r>
            <a:r>
              <a:rPr dirty="0" sz="1500" spc="-2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and</a:t>
            </a:r>
            <a:r>
              <a:rPr dirty="0" sz="1500" spc="-3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Badakhshan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with</a:t>
            </a:r>
            <a:r>
              <a:rPr dirty="0" sz="1500" spc="-4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fully</a:t>
            </a:r>
            <a:r>
              <a:rPr dirty="0" sz="1500" spc="-3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trained</a:t>
            </a:r>
            <a:r>
              <a:rPr dirty="0" sz="1500" spc="-3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and</a:t>
            </a:r>
            <a:r>
              <a:rPr dirty="0" sz="1500" spc="-3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equipped</a:t>
            </a:r>
            <a:r>
              <a:rPr dirty="0" sz="1500" spc="-4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teams,</a:t>
            </a:r>
            <a:r>
              <a:rPr dirty="0" sz="1500" spc="-3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252525"/>
                </a:solidFill>
                <a:latin typeface="Trebuchet MS"/>
                <a:cs typeface="Trebuchet MS"/>
              </a:rPr>
              <a:t>run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by</a:t>
            </a:r>
            <a:r>
              <a:rPr dirty="0" sz="1500" spc="-4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Rupani</a:t>
            </a:r>
            <a:r>
              <a:rPr dirty="0" sz="1500" spc="-4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Foundation.</a:t>
            </a:r>
            <a:endParaRPr sz="1500">
              <a:latin typeface="Trebuchet MS"/>
              <a:cs typeface="Trebuchet MS"/>
            </a:endParaRPr>
          </a:p>
          <a:p>
            <a:pPr marL="241300" marR="5080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Segoe UI Symbol"/>
              <a:buChar char="❑"/>
              <a:tabLst>
                <a:tab pos="241300" algn="l"/>
              </a:tabLst>
            </a:pP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Mobile</a:t>
            </a:r>
            <a:r>
              <a:rPr dirty="0" sz="1500" spc="-3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ECD</a:t>
            </a:r>
            <a:r>
              <a:rPr dirty="0" sz="1500" spc="-3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Centres</a:t>
            </a:r>
            <a:r>
              <a:rPr dirty="0" sz="1500" spc="-2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reaching</a:t>
            </a:r>
            <a:r>
              <a:rPr dirty="0" sz="1500" spc="-3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8</a:t>
            </a:r>
            <a:r>
              <a:rPr dirty="0" sz="1500" spc="-2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remote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villages</a:t>
            </a:r>
            <a:r>
              <a:rPr dirty="0" sz="1500" spc="-4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in</a:t>
            </a:r>
            <a:r>
              <a:rPr dirty="0" sz="1500" spc="-4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Ishkashim</a:t>
            </a:r>
            <a:r>
              <a:rPr dirty="0" sz="1500" spc="-3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district</a:t>
            </a:r>
            <a:r>
              <a:rPr dirty="0" sz="1500" spc="-4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of</a:t>
            </a:r>
            <a:r>
              <a:rPr dirty="0" sz="1500" spc="-4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Badakhshan.</a:t>
            </a:r>
            <a:endParaRPr sz="1500">
              <a:latin typeface="Trebuchet MS"/>
              <a:cs typeface="Trebuchet MS"/>
            </a:endParaRPr>
          </a:p>
          <a:p>
            <a:pPr marL="241300" marR="578485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Segoe UI Symbol"/>
              <a:buChar char="❑"/>
              <a:tabLst>
                <a:tab pos="241300" algn="l"/>
              </a:tabLst>
            </a:pP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31</a:t>
            </a:r>
            <a:r>
              <a:rPr dirty="0" sz="1500" spc="-3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Private</a:t>
            </a:r>
            <a:r>
              <a:rPr dirty="0" sz="1500" spc="-2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ECD</a:t>
            </a:r>
            <a:r>
              <a:rPr dirty="0" sz="1500" spc="-2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Centres</a:t>
            </a:r>
            <a:r>
              <a:rPr dirty="0" sz="1500" spc="-2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in</a:t>
            </a:r>
            <a:r>
              <a:rPr dirty="0" sz="1500" spc="-2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Kabul</a:t>
            </a:r>
            <a:r>
              <a:rPr dirty="0" sz="1500" spc="-3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252525"/>
                </a:solidFill>
                <a:latin typeface="Trebuchet MS"/>
                <a:cs typeface="Trebuchet MS"/>
              </a:rPr>
              <a:t>and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Faizabad,</a:t>
            </a:r>
            <a:r>
              <a:rPr dirty="0" sz="1500" spc="-5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run</a:t>
            </a:r>
            <a:r>
              <a:rPr dirty="0" sz="1500" spc="-5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as</a:t>
            </a:r>
            <a:r>
              <a:rPr dirty="0" sz="1500" spc="-4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sustainable</a:t>
            </a:r>
            <a:r>
              <a:rPr dirty="0" sz="1500" spc="-5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private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enterprises</a:t>
            </a:r>
            <a:r>
              <a:rPr dirty="0" sz="1500" spc="-4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by</a:t>
            </a:r>
            <a:r>
              <a:rPr dirty="0" sz="1500" spc="-4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teachers</a:t>
            </a:r>
            <a:r>
              <a:rPr dirty="0" sz="1500" spc="-4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trained</a:t>
            </a:r>
            <a:r>
              <a:rPr dirty="0" sz="1500" spc="-4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252525"/>
                </a:solidFill>
                <a:latin typeface="Trebuchet MS"/>
                <a:cs typeface="Trebuchet MS"/>
              </a:rPr>
              <a:t>and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supported</a:t>
            </a:r>
            <a:r>
              <a:rPr dirty="0" sz="1500" spc="-6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by</a:t>
            </a:r>
            <a:r>
              <a:rPr dirty="0" sz="1500" spc="-6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Rupani</a:t>
            </a:r>
            <a:r>
              <a:rPr dirty="0" sz="1500" spc="-5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Foundation.</a:t>
            </a:r>
            <a:endParaRPr sz="1500">
              <a:latin typeface="Trebuchet MS"/>
              <a:cs typeface="Trebuchet MS"/>
            </a:endParaRPr>
          </a:p>
          <a:p>
            <a:pPr marL="241300" marR="365125" indent="-228600">
              <a:lnSpc>
                <a:spcPct val="110000"/>
              </a:lnSpc>
              <a:spcBef>
                <a:spcPts val="700"/>
              </a:spcBef>
              <a:buClr>
                <a:srgbClr val="2A1A00"/>
              </a:buClr>
              <a:buFont typeface="Segoe UI Symbol"/>
              <a:buChar char="❑"/>
              <a:tabLst>
                <a:tab pos="241300" algn="l"/>
              </a:tabLst>
            </a:pPr>
            <a:r>
              <a:rPr dirty="0" sz="1500" spc="-10" b="1">
                <a:solidFill>
                  <a:srgbClr val="252525"/>
                </a:solidFill>
                <a:latin typeface="Trebuchet MS"/>
                <a:cs typeface="Trebuchet MS"/>
              </a:rPr>
              <a:t>Home-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Based</a:t>
            </a:r>
            <a:r>
              <a:rPr dirty="0" sz="1500" spc="-3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b="1">
                <a:solidFill>
                  <a:srgbClr val="252525"/>
                </a:solidFill>
                <a:latin typeface="Trebuchet MS"/>
                <a:cs typeface="Trebuchet MS"/>
              </a:rPr>
              <a:t>Programs</a:t>
            </a:r>
            <a:r>
              <a:rPr dirty="0" sz="1500" spc="-30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through</a:t>
            </a:r>
            <a:r>
              <a:rPr dirty="0" sz="1500" spc="-3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Family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Support</a:t>
            </a:r>
            <a:r>
              <a:rPr dirty="0" sz="1500" spc="-3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Motivators-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FSMs</a:t>
            </a:r>
            <a:r>
              <a:rPr dirty="0" sz="1500" spc="-3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home</a:t>
            </a:r>
            <a:r>
              <a:rPr dirty="0" sz="1500" spc="-35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visits</a:t>
            </a:r>
            <a:r>
              <a:rPr dirty="0" sz="1500" spc="-3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252525"/>
                </a:solidFill>
                <a:latin typeface="Trebuchet MS"/>
                <a:cs typeface="Trebuchet MS"/>
              </a:rPr>
              <a:t>for 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personalized,</a:t>
            </a:r>
            <a:r>
              <a:rPr dirty="0" sz="1500" spc="-3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family-</a:t>
            </a:r>
            <a:r>
              <a:rPr dirty="0" sz="1500">
                <a:solidFill>
                  <a:srgbClr val="252525"/>
                </a:solidFill>
                <a:latin typeface="Trebuchet MS"/>
                <a:cs typeface="Trebuchet MS"/>
              </a:rPr>
              <a:t>focused</a:t>
            </a:r>
            <a:r>
              <a:rPr dirty="0" sz="1500" spc="-30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252525"/>
                </a:solidFill>
                <a:latin typeface="Trebuchet MS"/>
                <a:cs typeface="Trebuchet MS"/>
              </a:rPr>
              <a:t>support.</a:t>
            </a:r>
            <a:endParaRPr sz="1500">
              <a:latin typeface="Trebuchet MS"/>
              <a:cs typeface="Trebuchet MS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95700" cy="6857989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80756" y="9"/>
            <a:ext cx="3611243" cy="685798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11908790" cy="6858000"/>
            </a:xfrm>
            <a:custGeom>
              <a:avLst/>
              <a:gdLst/>
              <a:ahLst/>
              <a:cxnLst/>
              <a:rect l="l" t="t" r="r" b="b"/>
              <a:pathLst>
                <a:path w="11908790" h="6858000">
                  <a:moveTo>
                    <a:pt x="0" y="6858000"/>
                  </a:moveTo>
                  <a:lnTo>
                    <a:pt x="11908536" y="6858000"/>
                  </a:lnTo>
                  <a:lnTo>
                    <a:pt x="1190853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3F3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0"/>
              <a:ext cx="885825" cy="6858000"/>
            </a:xfrm>
            <a:custGeom>
              <a:avLst/>
              <a:gdLst/>
              <a:ahLst/>
              <a:cxnLst/>
              <a:rect l="l" t="t" r="r" b="b"/>
              <a:pathLst>
                <a:path w="885825" h="6858000">
                  <a:moveTo>
                    <a:pt x="70961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09612" y="6858000"/>
                  </a:lnTo>
                  <a:lnTo>
                    <a:pt x="711200" y="6789737"/>
                  </a:lnTo>
                  <a:lnTo>
                    <a:pt x="719137" y="6729412"/>
                  </a:lnTo>
                  <a:lnTo>
                    <a:pt x="730250" y="6677025"/>
                  </a:lnTo>
                  <a:lnTo>
                    <a:pt x="744537" y="6630987"/>
                  </a:lnTo>
                  <a:lnTo>
                    <a:pt x="760412" y="6589712"/>
                  </a:lnTo>
                  <a:lnTo>
                    <a:pt x="779462" y="6553200"/>
                  </a:lnTo>
                  <a:lnTo>
                    <a:pt x="817562" y="6477000"/>
                  </a:lnTo>
                  <a:lnTo>
                    <a:pt x="833437" y="6440487"/>
                  </a:lnTo>
                  <a:lnTo>
                    <a:pt x="849312" y="6399212"/>
                  </a:lnTo>
                  <a:lnTo>
                    <a:pt x="865187" y="6353175"/>
                  </a:lnTo>
                  <a:lnTo>
                    <a:pt x="876300" y="6300787"/>
                  </a:lnTo>
                  <a:lnTo>
                    <a:pt x="882650" y="6240462"/>
                  </a:lnTo>
                  <a:lnTo>
                    <a:pt x="885825" y="6172200"/>
                  </a:lnTo>
                  <a:lnTo>
                    <a:pt x="882650" y="6103937"/>
                  </a:lnTo>
                  <a:lnTo>
                    <a:pt x="876300" y="6043612"/>
                  </a:lnTo>
                  <a:lnTo>
                    <a:pt x="865187" y="5991225"/>
                  </a:lnTo>
                  <a:lnTo>
                    <a:pt x="849312" y="5945187"/>
                  </a:lnTo>
                  <a:lnTo>
                    <a:pt x="833437" y="5903912"/>
                  </a:lnTo>
                  <a:lnTo>
                    <a:pt x="817562" y="5867400"/>
                  </a:lnTo>
                  <a:lnTo>
                    <a:pt x="779462" y="5791200"/>
                  </a:lnTo>
                  <a:lnTo>
                    <a:pt x="760412" y="5754687"/>
                  </a:lnTo>
                  <a:lnTo>
                    <a:pt x="744537" y="5713412"/>
                  </a:lnTo>
                  <a:lnTo>
                    <a:pt x="730250" y="5667375"/>
                  </a:lnTo>
                  <a:lnTo>
                    <a:pt x="719137" y="5614987"/>
                  </a:lnTo>
                  <a:lnTo>
                    <a:pt x="711200" y="5554662"/>
                  </a:lnTo>
                  <a:lnTo>
                    <a:pt x="709612" y="5486400"/>
                  </a:lnTo>
                  <a:lnTo>
                    <a:pt x="711200" y="5418137"/>
                  </a:lnTo>
                  <a:lnTo>
                    <a:pt x="719137" y="5357812"/>
                  </a:lnTo>
                  <a:lnTo>
                    <a:pt x="730250" y="5305425"/>
                  </a:lnTo>
                  <a:lnTo>
                    <a:pt x="744537" y="5259387"/>
                  </a:lnTo>
                  <a:lnTo>
                    <a:pt x="760412" y="5218112"/>
                  </a:lnTo>
                  <a:lnTo>
                    <a:pt x="779462" y="5181600"/>
                  </a:lnTo>
                  <a:lnTo>
                    <a:pt x="817562" y="5105400"/>
                  </a:lnTo>
                  <a:lnTo>
                    <a:pt x="833437" y="5068887"/>
                  </a:lnTo>
                  <a:lnTo>
                    <a:pt x="849312" y="5027612"/>
                  </a:lnTo>
                  <a:lnTo>
                    <a:pt x="865187" y="4981575"/>
                  </a:lnTo>
                  <a:lnTo>
                    <a:pt x="876300" y="4929187"/>
                  </a:lnTo>
                  <a:lnTo>
                    <a:pt x="882650" y="4868862"/>
                  </a:lnTo>
                  <a:lnTo>
                    <a:pt x="885825" y="4800600"/>
                  </a:lnTo>
                  <a:lnTo>
                    <a:pt x="882650" y="4732337"/>
                  </a:lnTo>
                  <a:lnTo>
                    <a:pt x="876300" y="4672012"/>
                  </a:lnTo>
                  <a:lnTo>
                    <a:pt x="865187" y="4619625"/>
                  </a:lnTo>
                  <a:lnTo>
                    <a:pt x="849312" y="4573587"/>
                  </a:lnTo>
                  <a:lnTo>
                    <a:pt x="833437" y="4532312"/>
                  </a:lnTo>
                  <a:lnTo>
                    <a:pt x="817562" y="4495800"/>
                  </a:lnTo>
                  <a:lnTo>
                    <a:pt x="779462" y="4419600"/>
                  </a:lnTo>
                  <a:lnTo>
                    <a:pt x="760412" y="4383087"/>
                  </a:lnTo>
                  <a:lnTo>
                    <a:pt x="744537" y="4341812"/>
                  </a:lnTo>
                  <a:lnTo>
                    <a:pt x="730250" y="4295775"/>
                  </a:lnTo>
                  <a:lnTo>
                    <a:pt x="719137" y="4243387"/>
                  </a:lnTo>
                  <a:lnTo>
                    <a:pt x="711200" y="4183062"/>
                  </a:lnTo>
                  <a:lnTo>
                    <a:pt x="709612" y="4114800"/>
                  </a:lnTo>
                  <a:lnTo>
                    <a:pt x="711200" y="4046537"/>
                  </a:lnTo>
                  <a:lnTo>
                    <a:pt x="719137" y="3986212"/>
                  </a:lnTo>
                  <a:lnTo>
                    <a:pt x="730250" y="3933825"/>
                  </a:lnTo>
                  <a:lnTo>
                    <a:pt x="744537" y="3887787"/>
                  </a:lnTo>
                  <a:lnTo>
                    <a:pt x="760412" y="3846512"/>
                  </a:lnTo>
                  <a:lnTo>
                    <a:pt x="779462" y="3810000"/>
                  </a:lnTo>
                  <a:lnTo>
                    <a:pt x="817562" y="3733800"/>
                  </a:lnTo>
                  <a:lnTo>
                    <a:pt x="833437" y="3697287"/>
                  </a:lnTo>
                  <a:lnTo>
                    <a:pt x="849312" y="3656012"/>
                  </a:lnTo>
                  <a:lnTo>
                    <a:pt x="865187" y="3609975"/>
                  </a:lnTo>
                  <a:lnTo>
                    <a:pt x="876300" y="3557587"/>
                  </a:lnTo>
                  <a:lnTo>
                    <a:pt x="882650" y="3497262"/>
                  </a:lnTo>
                  <a:lnTo>
                    <a:pt x="885825" y="3427412"/>
                  </a:lnTo>
                  <a:lnTo>
                    <a:pt x="882650" y="3360737"/>
                  </a:lnTo>
                  <a:lnTo>
                    <a:pt x="876300" y="3300412"/>
                  </a:lnTo>
                  <a:lnTo>
                    <a:pt x="865187" y="3248025"/>
                  </a:lnTo>
                  <a:lnTo>
                    <a:pt x="849312" y="3201987"/>
                  </a:lnTo>
                  <a:lnTo>
                    <a:pt x="833437" y="3160712"/>
                  </a:lnTo>
                  <a:lnTo>
                    <a:pt x="817562" y="3124200"/>
                  </a:lnTo>
                  <a:lnTo>
                    <a:pt x="779462" y="3048000"/>
                  </a:lnTo>
                  <a:lnTo>
                    <a:pt x="760412" y="3011487"/>
                  </a:lnTo>
                  <a:lnTo>
                    <a:pt x="744537" y="2970212"/>
                  </a:lnTo>
                  <a:lnTo>
                    <a:pt x="730250" y="2924175"/>
                  </a:lnTo>
                  <a:lnTo>
                    <a:pt x="719137" y="2871787"/>
                  </a:lnTo>
                  <a:lnTo>
                    <a:pt x="711200" y="2811462"/>
                  </a:lnTo>
                  <a:lnTo>
                    <a:pt x="709612" y="2743200"/>
                  </a:lnTo>
                  <a:lnTo>
                    <a:pt x="711200" y="2674937"/>
                  </a:lnTo>
                  <a:lnTo>
                    <a:pt x="719137" y="2614612"/>
                  </a:lnTo>
                  <a:lnTo>
                    <a:pt x="730250" y="2562225"/>
                  </a:lnTo>
                  <a:lnTo>
                    <a:pt x="744537" y="2516187"/>
                  </a:lnTo>
                  <a:lnTo>
                    <a:pt x="760412" y="2474912"/>
                  </a:lnTo>
                  <a:lnTo>
                    <a:pt x="779462" y="2438400"/>
                  </a:lnTo>
                  <a:lnTo>
                    <a:pt x="817562" y="2362200"/>
                  </a:lnTo>
                  <a:lnTo>
                    <a:pt x="833437" y="2325687"/>
                  </a:lnTo>
                  <a:lnTo>
                    <a:pt x="849312" y="2284412"/>
                  </a:lnTo>
                  <a:lnTo>
                    <a:pt x="865187" y="2238375"/>
                  </a:lnTo>
                  <a:lnTo>
                    <a:pt x="876300" y="2185987"/>
                  </a:lnTo>
                  <a:lnTo>
                    <a:pt x="882650" y="2125662"/>
                  </a:lnTo>
                  <a:lnTo>
                    <a:pt x="885825" y="2057400"/>
                  </a:lnTo>
                  <a:lnTo>
                    <a:pt x="882650" y="1989137"/>
                  </a:lnTo>
                  <a:lnTo>
                    <a:pt x="876300" y="1928812"/>
                  </a:lnTo>
                  <a:lnTo>
                    <a:pt x="865187" y="1876425"/>
                  </a:lnTo>
                  <a:lnTo>
                    <a:pt x="849312" y="1830387"/>
                  </a:lnTo>
                  <a:lnTo>
                    <a:pt x="833437" y="1789112"/>
                  </a:lnTo>
                  <a:lnTo>
                    <a:pt x="817562" y="1752600"/>
                  </a:lnTo>
                  <a:lnTo>
                    <a:pt x="779462" y="1676400"/>
                  </a:lnTo>
                  <a:lnTo>
                    <a:pt x="760412" y="1639887"/>
                  </a:lnTo>
                  <a:lnTo>
                    <a:pt x="744537" y="1598612"/>
                  </a:lnTo>
                  <a:lnTo>
                    <a:pt x="730250" y="1552575"/>
                  </a:lnTo>
                  <a:lnTo>
                    <a:pt x="719137" y="1500187"/>
                  </a:lnTo>
                  <a:lnTo>
                    <a:pt x="711200" y="1439862"/>
                  </a:lnTo>
                  <a:lnTo>
                    <a:pt x="709612" y="1371600"/>
                  </a:lnTo>
                  <a:lnTo>
                    <a:pt x="711200" y="1303337"/>
                  </a:lnTo>
                  <a:lnTo>
                    <a:pt x="719137" y="1243012"/>
                  </a:lnTo>
                  <a:lnTo>
                    <a:pt x="730250" y="1190625"/>
                  </a:lnTo>
                  <a:lnTo>
                    <a:pt x="744537" y="1144587"/>
                  </a:lnTo>
                  <a:lnTo>
                    <a:pt x="760412" y="1103312"/>
                  </a:lnTo>
                  <a:lnTo>
                    <a:pt x="779462" y="1066800"/>
                  </a:lnTo>
                  <a:lnTo>
                    <a:pt x="817562" y="990600"/>
                  </a:lnTo>
                  <a:lnTo>
                    <a:pt x="833437" y="954087"/>
                  </a:lnTo>
                  <a:lnTo>
                    <a:pt x="849312" y="912812"/>
                  </a:lnTo>
                  <a:lnTo>
                    <a:pt x="865187" y="866775"/>
                  </a:lnTo>
                  <a:lnTo>
                    <a:pt x="876300" y="814387"/>
                  </a:lnTo>
                  <a:lnTo>
                    <a:pt x="882650" y="754062"/>
                  </a:lnTo>
                  <a:lnTo>
                    <a:pt x="885825" y="685800"/>
                  </a:lnTo>
                  <a:lnTo>
                    <a:pt x="882650" y="617537"/>
                  </a:lnTo>
                  <a:lnTo>
                    <a:pt x="876300" y="557212"/>
                  </a:lnTo>
                  <a:lnTo>
                    <a:pt x="865187" y="504825"/>
                  </a:lnTo>
                  <a:lnTo>
                    <a:pt x="849312" y="458787"/>
                  </a:lnTo>
                  <a:lnTo>
                    <a:pt x="833437" y="417512"/>
                  </a:lnTo>
                  <a:lnTo>
                    <a:pt x="817562" y="381000"/>
                  </a:lnTo>
                  <a:lnTo>
                    <a:pt x="779462" y="304800"/>
                  </a:lnTo>
                  <a:lnTo>
                    <a:pt x="760412" y="268287"/>
                  </a:lnTo>
                  <a:lnTo>
                    <a:pt x="744537" y="227012"/>
                  </a:lnTo>
                  <a:lnTo>
                    <a:pt x="730250" y="180975"/>
                  </a:lnTo>
                  <a:lnTo>
                    <a:pt x="719137" y="128587"/>
                  </a:lnTo>
                  <a:lnTo>
                    <a:pt x="711200" y="68262"/>
                  </a:lnTo>
                  <a:lnTo>
                    <a:pt x="709612" y="0"/>
                  </a:lnTo>
                  <a:close/>
                </a:path>
              </a:pathLst>
            </a:custGeom>
            <a:solidFill>
              <a:srgbClr val="2A1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1908535" y="0"/>
              <a:ext cx="283845" cy="6858000"/>
            </a:xfrm>
            <a:custGeom>
              <a:avLst/>
              <a:gdLst/>
              <a:ahLst/>
              <a:cxnLst/>
              <a:rect l="l" t="t" r="r" b="b"/>
              <a:pathLst>
                <a:path w="283845" h="6858000">
                  <a:moveTo>
                    <a:pt x="28346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3464" y="6858000"/>
                  </a:lnTo>
                  <a:lnTo>
                    <a:pt x="283464" y="0"/>
                  </a:lnTo>
                  <a:close/>
                </a:path>
              </a:pathLst>
            </a:custGeom>
            <a:solidFill>
              <a:srgbClr val="F8B32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884455" y="306466"/>
            <a:ext cx="293243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3670" algn="l"/>
              </a:tabLst>
            </a:pPr>
            <a:r>
              <a:rPr dirty="0" sz="3200" spc="155">
                <a:solidFill>
                  <a:srgbClr val="FFA614"/>
                </a:solidFill>
              </a:rPr>
              <a:t>SKILLS</a:t>
            </a:r>
            <a:r>
              <a:rPr dirty="0" sz="3200">
                <a:solidFill>
                  <a:srgbClr val="FFA614"/>
                </a:solidFill>
              </a:rPr>
              <a:t>	</a:t>
            </a:r>
            <a:r>
              <a:rPr dirty="0" sz="3200" spc="150">
                <a:solidFill>
                  <a:srgbClr val="FFA614"/>
                </a:solidFill>
              </a:rPr>
              <a:t>TRAINED</a:t>
            </a:r>
            <a:endParaRPr sz="3200"/>
          </a:p>
        </p:txBody>
      </p:sp>
      <p:sp>
        <p:nvSpPr>
          <p:cNvPr id="7" name="object 7" descr=""/>
          <p:cNvSpPr txBox="1"/>
          <p:nvPr/>
        </p:nvSpPr>
        <p:spPr>
          <a:xfrm>
            <a:off x="3585413" y="4666742"/>
            <a:ext cx="21799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Trebuchet MS"/>
                <a:cs typeface="Trebuchet MS"/>
              </a:rPr>
              <a:t>educational,</a:t>
            </a:r>
            <a:r>
              <a:rPr dirty="0" sz="14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4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Trebuchet MS"/>
                <a:cs typeface="Trebuchet MS"/>
              </a:rPr>
              <a:t>culturally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585413" y="4880102"/>
            <a:ext cx="249872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Trebuchet MS"/>
                <a:cs typeface="Trebuchet MS"/>
              </a:rPr>
              <a:t>relevant</a:t>
            </a:r>
            <a:r>
              <a:rPr dirty="0" sz="1400" spc="-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FFFFFF"/>
                </a:solidFill>
                <a:latin typeface="Trebuchet MS"/>
                <a:cs typeface="Trebuchet MS"/>
              </a:rPr>
              <a:t>teaching</a:t>
            </a:r>
            <a:r>
              <a:rPr dirty="0" sz="14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FFFFFF"/>
                </a:solidFill>
                <a:latin typeface="Trebuchet MS"/>
                <a:cs typeface="Trebuchet MS"/>
              </a:rPr>
              <a:t>aids,</a:t>
            </a:r>
            <a:r>
              <a:rPr dirty="0" sz="14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FFFFFF"/>
                </a:solidFill>
                <a:latin typeface="Trebuchet MS"/>
                <a:cs typeface="Trebuchet MS"/>
              </a:rPr>
              <a:t>inc.</a:t>
            </a:r>
            <a:r>
              <a:rPr dirty="0" sz="1400" spc="-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Trebuchet MS"/>
                <a:cs typeface="Trebuchet MS"/>
              </a:rPr>
              <a:t>art </a:t>
            </a:r>
            <a:r>
              <a:rPr dirty="0" sz="140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1400" spc="-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FFFFFF"/>
                </a:solidFill>
                <a:latin typeface="Trebuchet MS"/>
                <a:cs typeface="Trebuchet MS"/>
              </a:rPr>
              <a:t>craft</a:t>
            </a:r>
            <a:r>
              <a:rPr dirty="0" sz="1400" spc="-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Trebuchet MS"/>
                <a:cs typeface="Trebuchet MS"/>
              </a:rPr>
              <a:t>activities.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578621" y="4660176"/>
            <a:ext cx="201803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Trebuchet MS"/>
                <a:cs typeface="Trebuchet MS"/>
              </a:rPr>
              <a:t>viable</a:t>
            </a:r>
            <a:r>
              <a:rPr dirty="0" sz="1400" spc="-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>
                <a:solidFill>
                  <a:srgbClr val="FFFFFF"/>
                </a:solidFill>
                <a:latin typeface="Trebuchet MS"/>
                <a:cs typeface="Trebuchet MS"/>
              </a:rPr>
              <a:t>social</a:t>
            </a:r>
            <a:r>
              <a:rPr dirty="0" sz="1400" spc="-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Trebuchet MS"/>
                <a:cs typeface="Trebuchet MS"/>
              </a:rPr>
              <a:t>enterprises.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35456" y="784105"/>
            <a:ext cx="2473960" cy="551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 spc="-10">
                <a:latin typeface="Impact"/>
                <a:cs typeface="Impact"/>
              </a:rPr>
              <a:t>PEDAGOGICAL FOUNDATION:</a:t>
            </a:r>
            <a:endParaRPr sz="3600">
              <a:latin typeface="Impact"/>
              <a:cs typeface="Impact"/>
            </a:endParaRPr>
          </a:p>
          <a:p>
            <a:pPr marL="230504" marR="149225">
              <a:lnSpc>
                <a:spcPct val="100000"/>
              </a:lnSpc>
              <a:spcBef>
                <a:spcPts val="2195"/>
              </a:spcBef>
            </a:pPr>
            <a:r>
              <a:rPr dirty="0" sz="1500" b="1">
                <a:latin typeface="Trebuchet MS"/>
                <a:cs typeface="Trebuchet MS"/>
              </a:rPr>
              <a:t>Integrated</a:t>
            </a:r>
            <a:r>
              <a:rPr dirty="0" sz="1500" spc="-80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Approaches: </a:t>
            </a:r>
            <a:r>
              <a:rPr dirty="0" sz="1500">
                <a:latin typeface="Trebuchet MS"/>
                <a:cs typeface="Trebuchet MS"/>
              </a:rPr>
              <a:t>Practical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application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of </a:t>
            </a:r>
            <a:r>
              <a:rPr dirty="0" sz="1500">
                <a:latin typeface="Trebuchet MS"/>
                <a:cs typeface="Trebuchet MS"/>
              </a:rPr>
              <a:t>the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Nurturing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spc="-20" b="1">
                <a:latin typeface="Trebuchet MS"/>
                <a:cs typeface="Trebuchet MS"/>
              </a:rPr>
              <a:t>Care </a:t>
            </a:r>
            <a:r>
              <a:rPr dirty="0" sz="1500" spc="-10" b="1">
                <a:latin typeface="Trebuchet MS"/>
                <a:cs typeface="Trebuchet MS"/>
              </a:rPr>
              <a:t>Framework</a:t>
            </a:r>
            <a:endParaRPr sz="1500">
              <a:latin typeface="Trebuchet MS"/>
              <a:cs typeface="Trebuchet MS"/>
            </a:endParaRPr>
          </a:p>
          <a:p>
            <a:pPr marL="230504" marR="982344">
              <a:lnSpc>
                <a:spcPct val="100000"/>
              </a:lnSpc>
            </a:pPr>
            <a:r>
              <a:rPr dirty="0" sz="1500">
                <a:latin typeface="Trebuchet MS"/>
                <a:cs typeface="Trebuchet MS"/>
              </a:rPr>
              <a:t>alongside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 spc="-20" b="1">
                <a:latin typeface="Trebuchet MS"/>
                <a:cs typeface="Trebuchet MS"/>
              </a:rPr>
              <a:t>High </a:t>
            </a:r>
            <a:r>
              <a:rPr dirty="0" sz="1500" b="1">
                <a:latin typeface="Trebuchet MS"/>
                <a:cs typeface="Trebuchet MS"/>
              </a:rPr>
              <a:t>Scope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(active</a:t>
            </a:r>
            <a:endParaRPr sz="1500">
              <a:latin typeface="Trebuchet MS"/>
              <a:cs typeface="Trebuchet MS"/>
            </a:endParaRPr>
          </a:p>
          <a:p>
            <a:pPr marL="230504" marR="156845">
              <a:lnSpc>
                <a:spcPct val="100000"/>
              </a:lnSpc>
            </a:pPr>
            <a:r>
              <a:rPr dirty="0" sz="1500" spc="-10">
                <a:latin typeface="Trebuchet MS"/>
                <a:cs typeface="Trebuchet MS"/>
              </a:rPr>
              <a:t>participatory</a:t>
            </a:r>
            <a:r>
              <a:rPr dirty="0" sz="1500" spc="-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learning) </a:t>
            </a:r>
            <a:r>
              <a:rPr dirty="0" sz="1500">
                <a:latin typeface="Trebuchet MS"/>
                <a:cs typeface="Trebuchet MS"/>
              </a:rPr>
              <a:t>and</a:t>
            </a:r>
            <a:r>
              <a:rPr dirty="0" sz="1500" spc="-55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Montessori</a:t>
            </a:r>
            <a:r>
              <a:rPr dirty="0" sz="1500" spc="-50" b="1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(child- </a:t>
            </a:r>
            <a:r>
              <a:rPr dirty="0" sz="1500">
                <a:latin typeface="Trebuchet MS"/>
                <a:cs typeface="Trebuchet MS"/>
              </a:rPr>
              <a:t>centered,</a:t>
            </a:r>
            <a:r>
              <a:rPr dirty="0" sz="1500" spc="-10">
                <a:latin typeface="Trebuchet MS"/>
                <a:cs typeface="Trebuchet MS"/>
              </a:rPr>
              <a:t> self-directed </a:t>
            </a:r>
            <a:r>
              <a:rPr dirty="0" sz="1500">
                <a:latin typeface="Trebuchet MS"/>
                <a:cs typeface="Trebuchet MS"/>
              </a:rPr>
              <a:t>activity)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methodologies. </a:t>
            </a:r>
            <a:r>
              <a:rPr dirty="0" sz="1500" b="1">
                <a:latin typeface="Trebuchet MS"/>
                <a:cs typeface="Trebuchet MS"/>
              </a:rPr>
              <a:t>Holistic</a:t>
            </a:r>
            <a:r>
              <a:rPr dirty="0" sz="1500" spc="-70" b="1">
                <a:latin typeface="Trebuchet MS"/>
                <a:cs typeface="Trebuchet MS"/>
              </a:rPr>
              <a:t> </a:t>
            </a:r>
            <a:r>
              <a:rPr dirty="0" sz="1500" spc="-20" b="1">
                <a:latin typeface="Trebuchet MS"/>
                <a:cs typeface="Trebuchet MS"/>
              </a:rPr>
              <a:t>Child </a:t>
            </a:r>
            <a:r>
              <a:rPr dirty="0" sz="1500" spc="-10" b="1">
                <a:latin typeface="Trebuchet MS"/>
                <a:cs typeface="Trebuchet MS"/>
              </a:rPr>
              <a:t>Development:</a:t>
            </a:r>
            <a:endParaRPr sz="1500">
              <a:latin typeface="Trebuchet MS"/>
              <a:cs typeface="Trebuchet MS"/>
            </a:endParaRPr>
          </a:p>
          <a:p>
            <a:pPr marL="230504" marR="155575">
              <a:lnSpc>
                <a:spcPct val="100000"/>
              </a:lnSpc>
            </a:pPr>
            <a:r>
              <a:rPr dirty="0" sz="1500">
                <a:latin typeface="Trebuchet MS"/>
                <a:cs typeface="Trebuchet MS"/>
              </a:rPr>
              <a:t>Deep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understanding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of </a:t>
            </a:r>
            <a:r>
              <a:rPr dirty="0" sz="1500" spc="-10">
                <a:latin typeface="Trebuchet MS"/>
                <a:cs typeface="Trebuchet MS"/>
              </a:rPr>
              <a:t>developmental </a:t>
            </a:r>
            <a:r>
              <a:rPr dirty="0" sz="1500">
                <a:latin typeface="Trebuchet MS"/>
                <a:cs typeface="Trebuchet MS"/>
              </a:rPr>
              <a:t>milestones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from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birth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to </a:t>
            </a:r>
            <a:r>
              <a:rPr dirty="0" sz="1500">
                <a:latin typeface="Trebuchet MS"/>
                <a:cs typeface="Trebuchet MS"/>
              </a:rPr>
              <a:t>age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6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across</a:t>
            </a:r>
            <a:r>
              <a:rPr dirty="0" sz="1500" spc="-1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cognitive, </a:t>
            </a:r>
            <a:r>
              <a:rPr dirty="0" sz="1500">
                <a:latin typeface="Trebuchet MS"/>
                <a:cs typeface="Trebuchet MS"/>
              </a:rPr>
              <a:t>physical,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social,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and </a:t>
            </a:r>
            <a:r>
              <a:rPr dirty="0" sz="1500">
                <a:latin typeface="Trebuchet MS"/>
                <a:cs typeface="Trebuchet MS"/>
              </a:rPr>
              <a:t>emotional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domains.</a:t>
            </a:r>
            <a:endParaRPr sz="1500">
              <a:latin typeface="Trebuchet MS"/>
              <a:cs typeface="Trebuchet MS"/>
            </a:endParaRPr>
          </a:p>
        </p:txBody>
      </p:sp>
      <p:graphicFrame>
        <p:nvGraphicFramePr>
          <p:cNvPr id="11" name="object 11" descr=""/>
          <p:cNvGraphicFramePr>
            <a:graphicFrameLocks noGrp="1"/>
          </p:cNvGraphicFramePr>
          <p:nvPr/>
        </p:nvGraphicFramePr>
        <p:xfrm>
          <a:off x="3506673" y="1085494"/>
          <a:ext cx="8308340" cy="36671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5105"/>
                <a:gridCol w="2224405"/>
                <a:gridCol w="3261995"/>
              </a:tblGrid>
              <a:tr h="544195"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TEACHING</a:t>
                      </a:r>
                      <a:r>
                        <a:rPr dirty="0" sz="1400" spc="-9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COMPETENCIES: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24130">
                    <a:lnR w="57150">
                      <a:solidFill>
                        <a:srgbClr val="FFFFFF"/>
                      </a:solidFill>
                      <a:prstDash val="solid"/>
                    </a:lnR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422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CHILD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HEALTH</a:t>
                      </a:r>
                      <a:r>
                        <a:rPr dirty="0" sz="1400" spc="-35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&amp;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WELL-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BEING: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3937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 marR="17030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ASSESSMENT</a:t>
                      </a:r>
                      <a:r>
                        <a:rPr dirty="0" sz="1400" spc="-55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AND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EVALUATION: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40005">
                    <a:lnL w="57150">
                      <a:solidFill>
                        <a:srgbClr val="FFFFFF"/>
                      </a:solidFill>
                      <a:prstDash val="solid"/>
                    </a:lnL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EAAF17"/>
                    </a:solidFill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90805">
                        <a:lnSpc>
                          <a:spcPts val="1610"/>
                        </a:lnSpc>
                        <a:spcBef>
                          <a:spcPts val="490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Classroom</a:t>
                      </a:r>
                      <a:r>
                        <a:rPr dirty="0" sz="1400" spc="-3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Leadership: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62230"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650"/>
                        </a:lnSpc>
                        <a:spcBef>
                          <a:spcPts val="455"/>
                        </a:spcBef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Nutritional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5778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664"/>
                        </a:lnSpc>
                        <a:spcBef>
                          <a:spcPts val="440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Child</a:t>
                      </a:r>
                      <a:r>
                        <a:rPr dirty="0" sz="1400" spc="-35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Assessment:</a:t>
                      </a:r>
                      <a:r>
                        <a:rPr dirty="0" sz="1400" spc="-3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Conducting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55880">
                    <a:lnL w="57150">
                      <a:solidFill>
                        <a:srgbClr val="FFFFFF"/>
                      </a:solidFill>
                      <a:prstDash val="solid"/>
                    </a:lnL>
                    <a:lnT w="57150">
                      <a:solidFill>
                        <a:srgbClr val="FFFFFF"/>
                      </a:solidFill>
                      <a:prstDash val="solid"/>
                    </a:lnT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Effective</a:t>
                      </a:r>
                      <a:r>
                        <a:rPr dirty="0" sz="1400" spc="-3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teaching</a:t>
                      </a:r>
                      <a:r>
                        <a:rPr dirty="0" sz="1400" spc="-3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methods,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Foundations: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ongoing,</a:t>
                      </a:r>
                      <a:r>
                        <a:rPr dirty="0" sz="1400" spc="-4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observational</a:t>
                      </a:r>
                      <a:r>
                        <a:rPr dirty="0" sz="1400" spc="-4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assessments</a:t>
                      </a:r>
                      <a:r>
                        <a:rPr dirty="0" sz="1400" spc="-4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positive</a:t>
                      </a:r>
                      <a:r>
                        <a:rPr dirty="0" sz="1400" spc="-4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discipline,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Principles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of</a:t>
                      </a:r>
                      <a:r>
                        <a:rPr dirty="0" sz="1400" spc="-2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age-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track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individual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child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progress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classroom</a:t>
                      </a:r>
                      <a:r>
                        <a:rPr dirty="0" sz="1400" spc="-6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management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appropriate</a:t>
                      </a:r>
                      <a:r>
                        <a:rPr dirty="0" sz="1400" spc="-4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nutrition</a:t>
                      </a:r>
                      <a:r>
                        <a:rPr dirty="0" sz="1400" spc="-4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tailor</a:t>
                      </a:r>
                      <a:r>
                        <a:rPr dirty="0" sz="1400" spc="-3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learning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support.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strategies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for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diverse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learning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support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healthy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growth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Classroom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Evaluation:</a:t>
                      </a:r>
                      <a:r>
                        <a:rPr dirty="0" sz="1400" spc="-3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Methods</a:t>
                      </a:r>
                      <a:r>
                        <a:rPr dirty="0" sz="1400" spc="-4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for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environments.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1400" spc="-3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brain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development.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reflecting</a:t>
                      </a:r>
                      <a:r>
                        <a:rPr dirty="0" sz="1400" spc="-2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on</a:t>
                      </a:r>
                      <a:r>
                        <a:rPr dirty="0" sz="1400" spc="-2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1400" spc="-2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assessing</a:t>
                      </a:r>
                      <a:r>
                        <a:rPr dirty="0" sz="1400" spc="-1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overall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Curriculum</a:t>
                      </a:r>
                      <a:r>
                        <a:rPr dirty="0" sz="1400" spc="-3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Planning: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Mental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Health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classroom</a:t>
                      </a:r>
                      <a:r>
                        <a:rPr dirty="0" sz="1400" spc="-4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effectiveness</a:t>
                      </a:r>
                      <a:r>
                        <a:rPr dirty="0" sz="1400" spc="-4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1400" spc="-4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learning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Skills</a:t>
                      </a:r>
                      <a:r>
                        <a:rPr dirty="0" sz="1400" spc="-1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in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developing,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Awareness: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outcomes.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implementing,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evaluating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Techniques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to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foster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Sustainability</a:t>
                      </a:r>
                      <a:r>
                        <a:rPr dirty="0" sz="1400" spc="-55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thematic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sequential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lesson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socio-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emotional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well-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Entrepreneurship: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plans.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being,</a:t>
                      </a:r>
                      <a:r>
                        <a:rPr dirty="0" sz="1400" spc="-4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resilience,</a:t>
                      </a:r>
                      <a:r>
                        <a:rPr dirty="0" sz="1400" spc="-4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Business</a:t>
                      </a:r>
                      <a:r>
                        <a:rPr dirty="0" sz="1400" spc="-35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Skills: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Entrepreneurship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Creative</a:t>
                      </a:r>
                      <a:r>
                        <a:rPr dirty="0" sz="1400" spc="-4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Material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secure</a:t>
                      </a:r>
                      <a:r>
                        <a:rPr dirty="0" sz="1400" spc="-3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attachments</a:t>
                      </a:r>
                      <a:r>
                        <a:rPr dirty="0" sz="1400" spc="-3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in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training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focused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on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establishing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and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90805">
                        <a:lnSpc>
                          <a:spcPts val="1580"/>
                        </a:lnSpc>
                      </a:pPr>
                      <a:r>
                        <a:rPr dirty="0" sz="1400" spc="-1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Development: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young</a:t>
                      </a:r>
                      <a:r>
                        <a:rPr dirty="0" sz="1400" spc="-3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children.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8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managing</a:t>
                      </a:r>
                      <a:r>
                        <a:rPr dirty="0" sz="1400" spc="-4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sustainable,</a:t>
                      </a:r>
                      <a:r>
                        <a:rPr dirty="0" sz="1400" spc="-4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private</a:t>
                      </a:r>
                      <a:r>
                        <a:rPr dirty="0" sz="1400" spc="-4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and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  <a:tr h="283210">
                <a:tc>
                  <a:txBody>
                    <a:bodyPr/>
                    <a:lstStyle/>
                    <a:p>
                      <a:pPr marL="90805">
                        <a:lnSpc>
                          <a:spcPts val="1650"/>
                        </a:lnSpc>
                      </a:pP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Designing</a:t>
                      </a:r>
                      <a:r>
                        <a:rPr dirty="0" sz="1400" spc="-1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low-cost,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EAAF17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595"/>
                        </a:lnSpc>
                      </a:pP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community-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based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ECD</a:t>
                      </a:r>
                      <a:r>
                        <a:rPr dirty="0" sz="1400" spc="-1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center</a:t>
                      </a:r>
                      <a:r>
                        <a:rPr dirty="0" sz="1400" spc="-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400" spc="-25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as</a:t>
                      </a:r>
                      <a:endParaRPr sz="14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57150">
                      <a:solidFill>
                        <a:srgbClr val="FFFFFF"/>
                      </a:solidFill>
                      <a:prstDash val="solid"/>
                    </a:lnL>
                    <a:solidFill>
                      <a:srgbClr val="EAAF17"/>
                    </a:solidFill>
                  </a:tcPr>
                </a:tc>
              </a:tr>
            </a:tbl>
          </a:graphicData>
        </a:graphic>
      </p:graphicFrame>
      <p:grpSp>
        <p:nvGrpSpPr>
          <p:cNvPr id="12" name="object 12" descr=""/>
          <p:cNvGrpSpPr/>
          <p:nvPr/>
        </p:nvGrpSpPr>
        <p:grpSpPr>
          <a:xfrm>
            <a:off x="3491458" y="4822456"/>
            <a:ext cx="8253730" cy="1833880"/>
            <a:chOff x="3491458" y="4822456"/>
            <a:chExt cx="8253730" cy="1833880"/>
          </a:xfrm>
        </p:grpSpPr>
        <p:sp>
          <p:nvSpPr>
            <p:cNvPr id="13" name="object 13" descr=""/>
            <p:cNvSpPr/>
            <p:nvPr/>
          </p:nvSpPr>
          <p:spPr>
            <a:xfrm>
              <a:off x="4932476" y="4830254"/>
              <a:ext cx="2426335" cy="1819910"/>
            </a:xfrm>
            <a:custGeom>
              <a:avLst/>
              <a:gdLst/>
              <a:ahLst/>
              <a:cxnLst/>
              <a:rect l="l" t="t" r="r" b="b"/>
              <a:pathLst>
                <a:path w="2426334" h="1819909">
                  <a:moveTo>
                    <a:pt x="0" y="0"/>
                  </a:moveTo>
                  <a:lnTo>
                    <a:pt x="2426208" y="0"/>
                  </a:lnTo>
                  <a:lnTo>
                    <a:pt x="2426208" y="1819655"/>
                  </a:lnTo>
                  <a:lnTo>
                    <a:pt x="0" y="181965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2476" y="4830254"/>
              <a:ext cx="2426207" cy="1819655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4932476" y="4830254"/>
              <a:ext cx="2426335" cy="1819910"/>
            </a:xfrm>
            <a:custGeom>
              <a:avLst/>
              <a:gdLst/>
              <a:ahLst/>
              <a:cxnLst/>
              <a:rect l="l" t="t" r="r" b="b"/>
              <a:pathLst>
                <a:path w="2426334" h="1819909">
                  <a:moveTo>
                    <a:pt x="0" y="0"/>
                  </a:moveTo>
                  <a:lnTo>
                    <a:pt x="2426208" y="0"/>
                  </a:lnTo>
                  <a:lnTo>
                    <a:pt x="2426208" y="1819655"/>
                  </a:lnTo>
                  <a:lnTo>
                    <a:pt x="0" y="181965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497808" y="4830254"/>
              <a:ext cx="1365250" cy="1819910"/>
            </a:xfrm>
            <a:custGeom>
              <a:avLst/>
              <a:gdLst/>
              <a:ahLst/>
              <a:cxnLst/>
              <a:rect l="l" t="t" r="r" b="b"/>
              <a:pathLst>
                <a:path w="1365250" h="1819909">
                  <a:moveTo>
                    <a:pt x="0" y="0"/>
                  </a:moveTo>
                  <a:lnTo>
                    <a:pt x="1364742" y="0"/>
                  </a:lnTo>
                  <a:lnTo>
                    <a:pt x="1364742" y="1819655"/>
                  </a:lnTo>
                  <a:lnTo>
                    <a:pt x="0" y="181965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7808" y="4830254"/>
              <a:ext cx="1364741" cy="1819655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497808" y="4830254"/>
              <a:ext cx="1365250" cy="1819910"/>
            </a:xfrm>
            <a:custGeom>
              <a:avLst/>
              <a:gdLst/>
              <a:ahLst/>
              <a:cxnLst/>
              <a:rect l="l" t="t" r="r" b="b"/>
              <a:pathLst>
                <a:path w="1365250" h="1819909">
                  <a:moveTo>
                    <a:pt x="0" y="0"/>
                  </a:moveTo>
                  <a:lnTo>
                    <a:pt x="1364742" y="0"/>
                  </a:lnTo>
                  <a:lnTo>
                    <a:pt x="1364742" y="1819655"/>
                  </a:lnTo>
                  <a:lnTo>
                    <a:pt x="0" y="181965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428598" y="4828806"/>
              <a:ext cx="1365250" cy="1819910"/>
            </a:xfrm>
            <a:custGeom>
              <a:avLst/>
              <a:gdLst/>
              <a:ahLst/>
              <a:cxnLst/>
              <a:rect l="l" t="t" r="r" b="b"/>
              <a:pathLst>
                <a:path w="1365250" h="1819909">
                  <a:moveTo>
                    <a:pt x="0" y="0"/>
                  </a:moveTo>
                  <a:lnTo>
                    <a:pt x="1364742" y="0"/>
                  </a:lnTo>
                  <a:lnTo>
                    <a:pt x="1364742" y="1819655"/>
                  </a:lnTo>
                  <a:lnTo>
                    <a:pt x="0" y="181965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28598" y="4828806"/>
              <a:ext cx="1364742" cy="1819655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7428598" y="4828806"/>
              <a:ext cx="1365250" cy="1819910"/>
            </a:xfrm>
            <a:custGeom>
              <a:avLst/>
              <a:gdLst/>
              <a:ahLst/>
              <a:cxnLst/>
              <a:rect l="l" t="t" r="r" b="b"/>
              <a:pathLst>
                <a:path w="1365250" h="1819909">
                  <a:moveTo>
                    <a:pt x="0" y="0"/>
                  </a:moveTo>
                  <a:lnTo>
                    <a:pt x="1364742" y="0"/>
                  </a:lnTo>
                  <a:lnTo>
                    <a:pt x="1364742" y="1819655"/>
                  </a:lnTo>
                  <a:lnTo>
                    <a:pt x="0" y="181965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8863253" y="4828806"/>
              <a:ext cx="1365250" cy="1819910"/>
            </a:xfrm>
            <a:custGeom>
              <a:avLst/>
              <a:gdLst/>
              <a:ahLst/>
              <a:cxnLst/>
              <a:rect l="l" t="t" r="r" b="b"/>
              <a:pathLst>
                <a:path w="1365250" h="1819909">
                  <a:moveTo>
                    <a:pt x="0" y="0"/>
                  </a:moveTo>
                  <a:lnTo>
                    <a:pt x="1364742" y="0"/>
                  </a:lnTo>
                  <a:lnTo>
                    <a:pt x="1364742" y="1819655"/>
                  </a:lnTo>
                  <a:lnTo>
                    <a:pt x="0" y="181965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63253" y="4828806"/>
              <a:ext cx="1364742" cy="1819655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8863253" y="4828806"/>
              <a:ext cx="1365250" cy="1819910"/>
            </a:xfrm>
            <a:custGeom>
              <a:avLst/>
              <a:gdLst/>
              <a:ahLst/>
              <a:cxnLst/>
              <a:rect l="l" t="t" r="r" b="b"/>
              <a:pathLst>
                <a:path w="1365250" h="1819909">
                  <a:moveTo>
                    <a:pt x="0" y="0"/>
                  </a:moveTo>
                  <a:lnTo>
                    <a:pt x="1364742" y="0"/>
                  </a:lnTo>
                  <a:lnTo>
                    <a:pt x="1364742" y="1819655"/>
                  </a:lnTo>
                  <a:lnTo>
                    <a:pt x="0" y="181965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0297909" y="4828806"/>
              <a:ext cx="1440815" cy="1819910"/>
            </a:xfrm>
            <a:custGeom>
              <a:avLst/>
              <a:gdLst/>
              <a:ahLst/>
              <a:cxnLst/>
              <a:rect l="l" t="t" r="r" b="b"/>
              <a:pathLst>
                <a:path w="1440815" h="1819909">
                  <a:moveTo>
                    <a:pt x="0" y="0"/>
                  </a:moveTo>
                  <a:lnTo>
                    <a:pt x="1440459" y="0"/>
                  </a:lnTo>
                  <a:lnTo>
                    <a:pt x="1440459" y="1819655"/>
                  </a:lnTo>
                  <a:lnTo>
                    <a:pt x="0" y="181965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97909" y="4828806"/>
              <a:ext cx="1440459" cy="1819655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10297909" y="4828806"/>
              <a:ext cx="1440815" cy="1819910"/>
            </a:xfrm>
            <a:custGeom>
              <a:avLst/>
              <a:gdLst/>
              <a:ahLst/>
              <a:cxnLst/>
              <a:rect l="l" t="t" r="r" b="b"/>
              <a:pathLst>
                <a:path w="1440815" h="1819909">
                  <a:moveTo>
                    <a:pt x="0" y="0"/>
                  </a:moveTo>
                  <a:lnTo>
                    <a:pt x="1440459" y="0"/>
                  </a:lnTo>
                  <a:lnTo>
                    <a:pt x="1440459" y="1819655"/>
                  </a:lnTo>
                  <a:lnTo>
                    <a:pt x="0" y="181965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3F3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665085" y="2521356"/>
            <a:ext cx="113919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solidFill>
                  <a:srgbClr val="FFA614"/>
                </a:solidFill>
                <a:latin typeface="Impact"/>
                <a:cs typeface="Impact"/>
              </a:rPr>
              <a:t>Resources</a:t>
            </a:r>
            <a:endParaRPr sz="2000">
              <a:latin typeface="Impact"/>
              <a:cs typeface="Impact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85358" y="6034925"/>
            <a:ext cx="92265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solidFill>
                  <a:srgbClr val="FFA614"/>
                </a:solidFill>
                <a:latin typeface="Impact"/>
                <a:cs typeface="Impact"/>
              </a:rPr>
              <a:t>Partners</a:t>
            </a:r>
            <a:endParaRPr sz="2000">
              <a:latin typeface="Impact"/>
              <a:cs typeface="Impac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8512429" y="2967812"/>
            <a:ext cx="286194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solidFill>
                  <a:srgbClr val="FFA614"/>
                </a:solidFill>
                <a:latin typeface="Impact"/>
                <a:cs typeface="Impact"/>
              </a:rPr>
              <a:t>Achievements</a:t>
            </a:r>
            <a:r>
              <a:rPr dirty="0" sz="2000" spc="-15">
                <a:solidFill>
                  <a:srgbClr val="FFA614"/>
                </a:solidFill>
                <a:latin typeface="Impact"/>
                <a:cs typeface="Impact"/>
              </a:rPr>
              <a:t> </a:t>
            </a:r>
            <a:r>
              <a:rPr dirty="0" sz="2000">
                <a:solidFill>
                  <a:srgbClr val="FFA614"/>
                </a:solidFill>
                <a:latin typeface="Impact"/>
                <a:cs typeface="Impact"/>
              </a:rPr>
              <a:t>{Since</a:t>
            </a:r>
            <a:r>
              <a:rPr dirty="0" sz="2000" spc="-15">
                <a:solidFill>
                  <a:srgbClr val="FFA614"/>
                </a:solidFill>
                <a:latin typeface="Impact"/>
                <a:cs typeface="Impact"/>
              </a:rPr>
              <a:t> </a:t>
            </a:r>
            <a:r>
              <a:rPr dirty="0" sz="2000" spc="-20">
                <a:solidFill>
                  <a:srgbClr val="FFA614"/>
                </a:solidFill>
                <a:latin typeface="Impact"/>
                <a:cs typeface="Impact"/>
              </a:rPr>
              <a:t>2021}</a:t>
            </a:r>
            <a:endParaRPr sz="2000">
              <a:latin typeface="Impact"/>
              <a:cs typeface="Impac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8512429" y="3497484"/>
            <a:ext cx="3081655" cy="231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0" marR="438150" indent="-285750">
              <a:lnSpc>
                <a:spcPct val="100000"/>
              </a:lnSpc>
              <a:spcBef>
                <a:spcPts val="100"/>
              </a:spcBef>
              <a:buFont typeface="Segoe UI Symbol"/>
              <a:buChar char="❑"/>
              <a:tabLst>
                <a:tab pos="298450" algn="l"/>
              </a:tabLst>
            </a:pPr>
            <a:r>
              <a:rPr dirty="0" sz="1500" b="1">
                <a:latin typeface="Trebuchet MS"/>
                <a:cs typeface="Trebuchet MS"/>
              </a:rPr>
              <a:t>491+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ECD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Teachers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trained </a:t>
            </a:r>
            <a:r>
              <a:rPr dirty="0" sz="1500">
                <a:latin typeface="Trebuchet MS"/>
                <a:cs typeface="Trebuchet MS"/>
              </a:rPr>
              <a:t>(100%</a:t>
            </a:r>
            <a:r>
              <a:rPr dirty="0" sz="1500" spc="-6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women)</a:t>
            </a:r>
            <a:endParaRPr sz="1500">
              <a:latin typeface="Trebuchet MS"/>
              <a:cs typeface="Trebuchet MS"/>
            </a:endParaRPr>
          </a:p>
          <a:p>
            <a:pPr marL="298450" marR="5080" indent="-285750">
              <a:lnSpc>
                <a:spcPct val="100000"/>
              </a:lnSpc>
              <a:buFont typeface="Segoe UI Symbol"/>
              <a:buChar char="❑"/>
              <a:tabLst>
                <a:tab pos="298450" algn="l"/>
              </a:tabLst>
            </a:pPr>
            <a:r>
              <a:rPr dirty="0" sz="1500" b="1">
                <a:latin typeface="Trebuchet MS"/>
                <a:cs typeface="Trebuchet MS"/>
              </a:rPr>
              <a:t>41+</a:t>
            </a:r>
            <a:r>
              <a:rPr dirty="0" sz="1500" spc="-45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Private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business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enterprises created</a:t>
            </a:r>
            <a:endParaRPr sz="1500">
              <a:latin typeface="Trebuchet MS"/>
              <a:cs typeface="Trebuchet MS"/>
            </a:endParaRPr>
          </a:p>
          <a:p>
            <a:pPr marL="298450" marR="780415">
              <a:lnSpc>
                <a:spcPct val="100000"/>
              </a:lnSpc>
            </a:pPr>
            <a:r>
              <a:rPr dirty="0" sz="1500" b="1">
                <a:latin typeface="Trebuchet MS"/>
                <a:cs typeface="Trebuchet MS"/>
              </a:rPr>
              <a:t>5700+</a:t>
            </a:r>
            <a:r>
              <a:rPr dirty="0" sz="1500" spc="-35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Hour's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trained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 spc="-50">
                <a:latin typeface="Trebuchet MS"/>
                <a:cs typeface="Trebuchet MS"/>
              </a:rPr>
              <a:t>&amp; </a:t>
            </a:r>
            <a:r>
              <a:rPr dirty="0" sz="1500" spc="-10">
                <a:latin typeface="Trebuchet MS"/>
                <a:cs typeface="Trebuchet MS"/>
              </a:rPr>
              <a:t>mentored</a:t>
            </a:r>
            <a:endParaRPr sz="1500">
              <a:latin typeface="Trebuchet MS"/>
              <a:cs typeface="Trebuchet MS"/>
            </a:endParaRPr>
          </a:p>
          <a:p>
            <a:pPr marL="298450" marR="439420" indent="-285750">
              <a:lnSpc>
                <a:spcPct val="100000"/>
              </a:lnSpc>
              <a:buFont typeface="Segoe UI Symbol"/>
              <a:buChar char="❑"/>
              <a:tabLst>
                <a:tab pos="298450" algn="l"/>
              </a:tabLst>
            </a:pPr>
            <a:r>
              <a:rPr dirty="0" sz="1500" b="1">
                <a:latin typeface="Trebuchet MS"/>
                <a:cs typeface="Trebuchet MS"/>
              </a:rPr>
              <a:t>1500</a:t>
            </a:r>
            <a:r>
              <a:rPr dirty="0" sz="1500" spc="-25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+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Children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currently </a:t>
            </a:r>
            <a:r>
              <a:rPr dirty="0" sz="1500">
                <a:latin typeface="Trebuchet MS"/>
                <a:cs typeface="Trebuchet MS"/>
              </a:rPr>
              <a:t>enrolled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in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our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ECD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canters</a:t>
            </a:r>
            <a:endParaRPr sz="1500">
              <a:latin typeface="Trebuchet MS"/>
              <a:cs typeface="Trebuchet MS"/>
            </a:endParaRPr>
          </a:p>
          <a:p>
            <a:pPr marL="298450" marR="12700" indent="-285750">
              <a:lnSpc>
                <a:spcPct val="100000"/>
              </a:lnSpc>
              <a:buFont typeface="Segoe UI Symbol"/>
              <a:buChar char="❑"/>
              <a:tabLst>
                <a:tab pos="298450" algn="l"/>
              </a:tabLst>
            </a:pPr>
            <a:r>
              <a:rPr dirty="0" sz="1500" b="1">
                <a:latin typeface="Trebuchet MS"/>
                <a:cs typeface="Trebuchet MS"/>
              </a:rPr>
              <a:t>2000</a:t>
            </a:r>
            <a:r>
              <a:rPr dirty="0" sz="1500" spc="-45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+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Children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graduated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20">
                <a:latin typeface="Trebuchet MS"/>
                <a:cs typeface="Trebuchet MS"/>
              </a:rPr>
              <a:t>from </a:t>
            </a:r>
            <a:r>
              <a:rPr dirty="0" sz="1500">
                <a:latin typeface="Trebuchet MS"/>
                <a:cs typeface="Trebuchet MS"/>
              </a:rPr>
              <a:t>our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ECD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canter</a:t>
            </a:r>
            <a:r>
              <a:rPr dirty="0" sz="1400" spc="-10">
                <a:latin typeface="Trebuchet MS"/>
                <a:cs typeface="Trebuchet MS"/>
              </a:rPr>
              <a:t>s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65085" y="3010255"/>
            <a:ext cx="3307079" cy="2768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100330" indent="-342900">
              <a:lnSpc>
                <a:spcPct val="100000"/>
              </a:lnSpc>
              <a:spcBef>
                <a:spcPts val="100"/>
              </a:spcBef>
              <a:buFont typeface="Segoe UI Symbol"/>
              <a:buChar char="❑"/>
              <a:tabLst>
                <a:tab pos="355600" algn="l"/>
              </a:tabLst>
            </a:pPr>
            <a:r>
              <a:rPr dirty="0" sz="1500">
                <a:latin typeface="Trebuchet MS"/>
                <a:cs typeface="Trebuchet MS"/>
              </a:rPr>
              <a:t>Fully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equipped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ECD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Resource</a:t>
            </a:r>
            <a:r>
              <a:rPr dirty="0" sz="1500" spc="-4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and </a:t>
            </a:r>
            <a:r>
              <a:rPr dirty="0" sz="1500">
                <a:latin typeface="Trebuchet MS"/>
                <a:cs typeface="Trebuchet MS"/>
              </a:rPr>
              <a:t>training</a:t>
            </a:r>
            <a:r>
              <a:rPr dirty="0" sz="1500" spc="36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centre</a:t>
            </a:r>
            <a:endParaRPr sz="1500">
              <a:latin typeface="Trebuchet MS"/>
              <a:cs typeface="Trebuchet MS"/>
            </a:endParaRPr>
          </a:p>
          <a:p>
            <a:pPr marL="355600" marR="208279" indent="-342900">
              <a:lnSpc>
                <a:spcPct val="100000"/>
              </a:lnSpc>
              <a:buFont typeface="Segoe UI Symbol"/>
              <a:buChar char="❑"/>
              <a:tabLst>
                <a:tab pos="355600" algn="l"/>
              </a:tabLst>
            </a:pPr>
            <a:r>
              <a:rPr dirty="0" sz="1500">
                <a:latin typeface="Trebuchet MS"/>
                <a:cs typeface="Trebuchet MS"/>
              </a:rPr>
              <a:t>Highly</a:t>
            </a:r>
            <a:r>
              <a:rPr dirty="0" sz="1500" spc="-3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trained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and</a:t>
            </a:r>
            <a:r>
              <a:rPr dirty="0" sz="1500" spc="39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experienced trainers</a:t>
            </a:r>
            <a:endParaRPr sz="1500">
              <a:latin typeface="Trebuchet MS"/>
              <a:cs typeface="Trebuchet MS"/>
            </a:endParaRPr>
          </a:p>
          <a:p>
            <a:pPr marL="354965" indent="-342265">
              <a:lnSpc>
                <a:spcPct val="100000"/>
              </a:lnSpc>
              <a:buFont typeface="Segoe UI Symbol"/>
              <a:buChar char="❑"/>
              <a:tabLst>
                <a:tab pos="354965" algn="l"/>
              </a:tabLst>
            </a:pPr>
            <a:r>
              <a:rPr dirty="0" sz="1500">
                <a:latin typeface="Trebuchet MS"/>
                <a:cs typeface="Trebuchet MS"/>
              </a:rPr>
              <a:t>Fully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furnished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ECD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classes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rooms.</a:t>
            </a:r>
            <a:endParaRPr sz="1500">
              <a:latin typeface="Trebuchet MS"/>
              <a:cs typeface="Trebuchet MS"/>
            </a:endParaRPr>
          </a:p>
          <a:p>
            <a:pPr marL="355600" marR="182245" indent="-342900">
              <a:lnSpc>
                <a:spcPct val="100000"/>
              </a:lnSpc>
              <a:buFont typeface="Segoe UI Symbol"/>
              <a:buChar char="❑"/>
              <a:tabLst>
                <a:tab pos="355600" algn="l"/>
              </a:tabLst>
            </a:pPr>
            <a:r>
              <a:rPr dirty="0" sz="1500" spc="-10">
                <a:latin typeface="Trebuchet MS"/>
                <a:cs typeface="Trebuchet MS"/>
              </a:rPr>
              <a:t>Uninterrupted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power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supply</a:t>
            </a:r>
            <a:r>
              <a:rPr dirty="0" sz="1500" spc="-3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and </a:t>
            </a:r>
            <a:r>
              <a:rPr dirty="0" sz="1500">
                <a:latin typeface="Trebuchet MS"/>
                <a:cs typeface="Trebuchet MS"/>
              </a:rPr>
              <a:t>internet</a:t>
            </a:r>
            <a:r>
              <a:rPr dirty="0" sz="1500" spc="-8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access</a:t>
            </a:r>
            <a:endParaRPr sz="1500">
              <a:latin typeface="Trebuchet MS"/>
              <a:cs typeface="Trebuchet MS"/>
            </a:endParaRPr>
          </a:p>
          <a:p>
            <a:pPr marL="355600" marR="240665" indent="-342900">
              <a:lnSpc>
                <a:spcPct val="100000"/>
              </a:lnSpc>
              <a:buFont typeface="Segoe UI Symbol"/>
              <a:buChar char="❑"/>
              <a:tabLst>
                <a:tab pos="355600" algn="l"/>
              </a:tabLst>
            </a:pPr>
            <a:r>
              <a:rPr dirty="0" sz="1500">
                <a:latin typeface="Trebuchet MS"/>
                <a:cs typeface="Trebuchet MS"/>
              </a:rPr>
              <a:t>Teaching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material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and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resource </a:t>
            </a:r>
            <a:r>
              <a:rPr dirty="0" sz="1500">
                <a:latin typeface="Trebuchet MS"/>
                <a:cs typeface="Trebuchet MS"/>
              </a:rPr>
              <a:t>development</a:t>
            </a:r>
            <a:r>
              <a:rPr dirty="0" sz="1500" spc="-9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expertise</a:t>
            </a:r>
            <a:endParaRPr sz="1500">
              <a:latin typeface="Trebuchet MS"/>
              <a:cs typeface="Trebuchet MS"/>
            </a:endParaRPr>
          </a:p>
          <a:p>
            <a:pPr marL="355600" marR="12700" indent="-342900">
              <a:lnSpc>
                <a:spcPct val="100000"/>
              </a:lnSpc>
              <a:buFont typeface="Segoe UI Symbol"/>
              <a:buChar char="❑"/>
              <a:tabLst>
                <a:tab pos="355600" algn="l"/>
              </a:tabLst>
            </a:pPr>
            <a:r>
              <a:rPr dirty="0" sz="1500">
                <a:latin typeface="Trebuchet MS"/>
                <a:cs typeface="Trebuchet MS"/>
              </a:rPr>
              <a:t>Access</a:t>
            </a:r>
            <a:r>
              <a:rPr dirty="0" sz="1500" spc="-25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to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International</a:t>
            </a:r>
            <a:r>
              <a:rPr dirty="0" sz="1500" spc="-2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ECD </a:t>
            </a:r>
            <a:r>
              <a:rPr dirty="0" sz="1500">
                <a:latin typeface="Trebuchet MS"/>
                <a:cs typeface="Trebuchet MS"/>
              </a:rPr>
              <a:t>research,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curriculum</a:t>
            </a:r>
            <a:r>
              <a:rPr dirty="0" sz="1500" spc="-5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and</a:t>
            </a:r>
            <a:r>
              <a:rPr dirty="0" sz="1500" spc="-4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teaching materials</a:t>
            </a:r>
            <a:endParaRPr sz="1500">
              <a:latin typeface="Trebuchet MS"/>
              <a:cs typeface="Trebuchet MS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39828" y="5735408"/>
            <a:ext cx="847369" cy="863320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61492" y="5759691"/>
            <a:ext cx="4729251" cy="839038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34599" y="5857011"/>
            <a:ext cx="1551990" cy="685876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22442" y="452206"/>
            <a:ext cx="1609216" cy="1386039"/>
          </a:xfrm>
          <a:prstGeom prst="rect">
            <a:avLst/>
          </a:prstGeom>
        </p:spPr>
      </p:pic>
      <p:grpSp>
        <p:nvGrpSpPr>
          <p:cNvPr id="12" name="object 12" descr=""/>
          <p:cNvGrpSpPr/>
          <p:nvPr/>
        </p:nvGrpSpPr>
        <p:grpSpPr>
          <a:xfrm>
            <a:off x="359765" y="2278684"/>
            <a:ext cx="11249660" cy="3378200"/>
            <a:chOff x="359765" y="2278684"/>
            <a:chExt cx="11249660" cy="3378200"/>
          </a:xfrm>
        </p:grpSpPr>
        <p:sp>
          <p:nvSpPr>
            <p:cNvPr id="13" name="object 13" descr=""/>
            <p:cNvSpPr/>
            <p:nvPr/>
          </p:nvSpPr>
          <p:spPr>
            <a:xfrm>
              <a:off x="4475873" y="2328341"/>
              <a:ext cx="0" cy="3326765"/>
            </a:xfrm>
            <a:custGeom>
              <a:avLst/>
              <a:gdLst/>
              <a:ahLst/>
              <a:cxnLst/>
              <a:rect l="l" t="t" r="r" b="b"/>
              <a:pathLst>
                <a:path w="0" h="3326765">
                  <a:moveTo>
                    <a:pt x="0" y="0"/>
                  </a:moveTo>
                  <a:lnTo>
                    <a:pt x="0" y="3326460"/>
                  </a:lnTo>
                </a:path>
              </a:pathLst>
            </a:custGeom>
            <a:ln w="79375">
              <a:solidFill>
                <a:srgbClr val="FFB84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411417" y="3853573"/>
              <a:ext cx="1323975" cy="1673225"/>
            </a:xfrm>
            <a:custGeom>
              <a:avLst/>
              <a:gdLst/>
              <a:ahLst/>
              <a:cxnLst/>
              <a:rect l="l" t="t" r="r" b="b"/>
              <a:pathLst>
                <a:path w="1323975" h="1673225">
                  <a:moveTo>
                    <a:pt x="0" y="0"/>
                  </a:moveTo>
                  <a:lnTo>
                    <a:pt x="1323505" y="0"/>
                  </a:lnTo>
                  <a:lnTo>
                    <a:pt x="1323505" y="1672742"/>
                  </a:lnTo>
                  <a:lnTo>
                    <a:pt x="0" y="1672742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11417" y="3853573"/>
              <a:ext cx="1323505" cy="1672742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6411417" y="3853573"/>
              <a:ext cx="1323975" cy="1673225"/>
            </a:xfrm>
            <a:custGeom>
              <a:avLst/>
              <a:gdLst/>
              <a:ahLst/>
              <a:cxnLst/>
              <a:rect l="l" t="t" r="r" b="b"/>
              <a:pathLst>
                <a:path w="1323975" h="1673225">
                  <a:moveTo>
                    <a:pt x="0" y="0"/>
                  </a:moveTo>
                  <a:lnTo>
                    <a:pt x="1323505" y="0"/>
                  </a:lnTo>
                  <a:lnTo>
                    <a:pt x="1323505" y="1672742"/>
                  </a:lnTo>
                  <a:lnTo>
                    <a:pt x="0" y="1672742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59765" y="5616739"/>
              <a:ext cx="11249660" cy="0"/>
            </a:xfrm>
            <a:custGeom>
              <a:avLst/>
              <a:gdLst/>
              <a:ahLst/>
              <a:cxnLst/>
              <a:rect l="l" t="t" r="r" b="b"/>
              <a:pathLst>
                <a:path w="11249660" h="0">
                  <a:moveTo>
                    <a:pt x="11249406" y="0"/>
                  </a:moveTo>
                  <a:lnTo>
                    <a:pt x="0" y="0"/>
                  </a:lnTo>
                </a:path>
              </a:pathLst>
            </a:custGeom>
            <a:ln w="79375">
              <a:solidFill>
                <a:srgbClr val="FFB84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8135963" y="2278684"/>
              <a:ext cx="0" cy="3326765"/>
            </a:xfrm>
            <a:custGeom>
              <a:avLst/>
              <a:gdLst/>
              <a:ahLst/>
              <a:cxnLst/>
              <a:rect l="l" t="t" r="r" b="b"/>
              <a:pathLst>
                <a:path w="0" h="3326765">
                  <a:moveTo>
                    <a:pt x="0" y="0"/>
                  </a:moveTo>
                  <a:lnTo>
                    <a:pt x="0" y="3326460"/>
                  </a:lnTo>
                </a:path>
              </a:pathLst>
            </a:custGeom>
            <a:ln w="79375">
              <a:solidFill>
                <a:srgbClr val="FFB8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690755" y="1275854"/>
            <a:ext cx="3007360" cy="1068070"/>
          </a:xfrm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12700" marR="5080" indent="142240">
              <a:lnSpc>
                <a:spcPts val="3890"/>
              </a:lnSpc>
              <a:spcBef>
                <a:spcPts val="585"/>
              </a:spcBef>
              <a:tabLst>
                <a:tab pos="2588260" algn="l"/>
              </a:tabLst>
            </a:pPr>
            <a:r>
              <a:rPr dirty="0" spc="155"/>
              <a:t>RESOURCES</a:t>
            </a:r>
            <a:r>
              <a:rPr dirty="0"/>
              <a:t>	</a:t>
            </a:r>
            <a:r>
              <a:rPr dirty="0" spc="-50"/>
              <a:t>&amp; </a:t>
            </a:r>
            <a:r>
              <a:rPr dirty="0" spc="160"/>
              <a:t>ACHIEVEMENTS</a:t>
            </a:r>
          </a:p>
        </p:txBody>
      </p:sp>
      <p:grpSp>
        <p:nvGrpSpPr>
          <p:cNvPr id="20" name="object 20" descr=""/>
          <p:cNvGrpSpPr/>
          <p:nvPr/>
        </p:nvGrpSpPr>
        <p:grpSpPr>
          <a:xfrm>
            <a:off x="6357188" y="2109901"/>
            <a:ext cx="1384300" cy="1654175"/>
            <a:chOff x="6357188" y="2109901"/>
            <a:chExt cx="1384300" cy="1654175"/>
          </a:xfrm>
        </p:grpSpPr>
        <p:sp>
          <p:nvSpPr>
            <p:cNvPr id="21" name="object 21" descr=""/>
            <p:cNvSpPr/>
            <p:nvPr/>
          </p:nvSpPr>
          <p:spPr>
            <a:xfrm>
              <a:off x="6363538" y="2116251"/>
              <a:ext cx="1371600" cy="1641475"/>
            </a:xfrm>
            <a:custGeom>
              <a:avLst/>
              <a:gdLst/>
              <a:ahLst/>
              <a:cxnLst/>
              <a:rect l="l" t="t" r="r" b="b"/>
              <a:pathLst>
                <a:path w="1371600" h="1641475">
                  <a:moveTo>
                    <a:pt x="0" y="0"/>
                  </a:moveTo>
                  <a:lnTo>
                    <a:pt x="1371384" y="0"/>
                  </a:lnTo>
                  <a:lnTo>
                    <a:pt x="1371384" y="1640928"/>
                  </a:lnTo>
                  <a:lnTo>
                    <a:pt x="0" y="1640928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63538" y="2116251"/>
              <a:ext cx="1371384" cy="1640928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6363538" y="2116251"/>
              <a:ext cx="1371600" cy="1641475"/>
            </a:xfrm>
            <a:custGeom>
              <a:avLst/>
              <a:gdLst/>
              <a:ahLst/>
              <a:cxnLst/>
              <a:rect l="l" t="t" r="r" b="b"/>
              <a:pathLst>
                <a:path w="1371600" h="1641475">
                  <a:moveTo>
                    <a:pt x="0" y="0"/>
                  </a:moveTo>
                  <a:lnTo>
                    <a:pt x="1371384" y="0"/>
                  </a:lnTo>
                  <a:lnTo>
                    <a:pt x="1371384" y="1640928"/>
                  </a:lnTo>
                  <a:lnTo>
                    <a:pt x="0" y="1640928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 descr=""/>
          <p:cNvGrpSpPr/>
          <p:nvPr/>
        </p:nvGrpSpPr>
        <p:grpSpPr>
          <a:xfrm>
            <a:off x="4906302" y="2120315"/>
            <a:ext cx="1384300" cy="1643380"/>
            <a:chOff x="4906302" y="2120315"/>
            <a:chExt cx="1384300" cy="1643380"/>
          </a:xfrm>
        </p:grpSpPr>
        <p:sp>
          <p:nvSpPr>
            <p:cNvPr id="25" name="object 25" descr=""/>
            <p:cNvSpPr/>
            <p:nvPr/>
          </p:nvSpPr>
          <p:spPr>
            <a:xfrm>
              <a:off x="4912651" y="2126665"/>
              <a:ext cx="1371600" cy="1630680"/>
            </a:xfrm>
            <a:custGeom>
              <a:avLst/>
              <a:gdLst/>
              <a:ahLst/>
              <a:cxnLst/>
              <a:rect l="l" t="t" r="r" b="b"/>
              <a:pathLst>
                <a:path w="1371600" h="1630679">
                  <a:moveTo>
                    <a:pt x="0" y="0"/>
                  </a:moveTo>
                  <a:lnTo>
                    <a:pt x="1371384" y="0"/>
                  </a:lnTo>
                  <a:lnTo>
                    <a:pt x="1371384" y="1630514"/>
                  </a:lnTo>
                  <a:lnTo>
                    <a:pt x="0" y="1630514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12651" y="2126665"/>
              <a:ext cx="1371384" cy="1630514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4912651" y="2126665"/>
              <a:ext cx="1371600" cy="1630680"/>
            </a:xfrm>
            <a:custGeom>
              <a:avLst/>
              <a:gdLst/>
              <a:ahLst/>
              <a:cxnLst/>
              <a:rect l="l" t="t" r="r" b="b"/>
              <a:pathLst>
                <a:path w="1371600" h="1630679">
                  <a:moveTo>
                    <a:pt x="0" y="0"/>
                  </a:moveTo>
                  <a:lnTo>
                    <a:pt x="1371384" y="0"/>
                  </a:lnTo>
                  <a:lnTo>
                    <a:pt x="1371384" y="1630514"/>
                  </a:lnTo>
                  <a:lnTo>
                    <a:pt x="0" y="1630514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8" name="object 28" descr=""/>
          <p:cNvGrpSpPr/>
          <p:nvPr/>
        </p:nvGrpSpPr>
        <p:grpSpPr>
          <a:xfrm>
            <a:off x="4915560" y="3856837"/>
            <a:ext cx="1400810" cy="1647825"/>
            <a:chOff x="4915560" y="3856837"/>
            <a:chExt cx="1400810" cy="1647825"/>
          </a:xfrm>
        </p:grpSpPr>
        <p:sp>
          <p:nvSpPr>
            <p:cNvPr id="29" name="object 29" descr=""/>
            <p:cNvSpPr/>
            <p:nvPr/>
          </p:nvSpPr>
          <p:spPr>
            <a:xfrm>
              <a:off x="4921910" y="3863187"/>
              <a:ext cx="1388110" cy="1635125"/>
            </a:xfrm>
            <a:custGeom>
              <a:avLst/>
              <a:gdLst/>
              <a:ahLst/>
              <a:cxnLst/>
              <a:rect l="l" t="t" r="r" b="b"/>
              <a:pathLst>
                <a:path w="1388110" h="1635125">
                  <a:moveTo>
                    <a:pt x="0" y="0"/>
                  </a:moveTo>
                  <a:lnTo>
                    <a:pt x="1387830" y="0"/>
                  </a:lnTo>
                  <a:lnTo>
                    <a:pt x="1387830" y="1634883"/>
                  </a:lnTo>
                  <a:lnTo>
                    <a:pt x="0" y="163488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21910" y="3863187"/>
              <a:ext cx="1387830" cy="1634883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4921910" y="3863187"/>
              <a:ext cx="1388110" cy="1635125"/>
            </a:xfrm>
            <a:custGeom>
              <a:avLst/>
              <a:gdLst/>
              <a:ahLst/>
              <a:cxnLst/>
              <a:rect l="l" t="t" r="r" b="b"/>
              <a:pathLst>
                <a:path w="1388110" h="1635125">
                  <a:moveTo>
                    <a:pt x="0" y="0"/>
                  </a:moveTo>
                  <a:lnTo>
                    <a:pt x="1387830" y="0"/>
                  </a:lnTo>
                  <a:lnTo>
                    <a:pt x="1387830" y="1634883"/>
                  </a:lnTo>
                  <a:lnTo>
                    <a:pt x="0" y="163488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6901" y="456529"/>
            <a:ext cx="2446020" cy="1998980"/>
          </a:xfrm>
          <a:prstGeom prst="rect"/>
        </p:spPr>
        <p:txBody>
          <a:bodyPr wrap="square" lIns="0" tIns="73025" rIns="0" bIns="0" rtlCol="0" vert="horz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575"/>
              </a:spcBef>
              <a:tabLst>
                <a:tab pos="976630" algn="l"/>
                <a:tab pos="1604010" algn="l"/>
                <a:tab pos="1964689" algn="l"/>
              </a:tabLst>
            </a:pPr>
            <a:r>
              <a:rPr dirty="0" sz="3500" spc="114">
                <a:solidFill>
                  <a:srgbClr val="2A1A00"/>
                </a:solidFill>
              </a:rPr>
              <a:t>JOIN</a:t>
            </a:r>
            <a:r>
              <a:rPr dirty="0" sz="3500">
                <a:solidFill>
                  <a:srgbClr val="2A1A00"/>
                </a:solidFill>
              </a:rPr>
              <a:t>	</a:t>
            </a:r>
            <a:r>
              <a:rPr dirty="0" sz="3500" spc="65">
                <a:solidFill>
                  <a:srgbClr val="2A1A00"/>
                </a:solidFill>
              </a:rPr>
              <a:t>US</a:t>
            </a:r>
            <a:r>
              <a:rPr dirty="0" sz="3500">
                <a:solidFill>
                  <a:srgbClr val="2A1A00"/>
                </a:solidFill>
              </a:rPr>
              <a:t>	</a:t>
            </a:r>
            <a:r>
              <a:rPr dirty="0" sz="3500" spc="60">
                <a:solidFill>
                  <a:srgbClr val="2A1A00"/>
                </a:solidFill>
              </a:rPr>
              <a:t>IN </a:t>
            </a:r>
            <a:r>
              <a:rPr dirty="0" sz="3500" spc="150">
                <a:solidFill>
                  <a:srgbClr val="2A1A00"/>
                </a:solidFill>
              </a:rPr>
              <a:t>BUILDING</a:t>
            </a:r>
            <a:r>
              <a:rPr dirty="0" sz="3500">
                <a:solidFill>
                  <a:srgbClr val="2A1A00"/>
                </a:solidFill>
              </a:rPr>
              <a:t>	</a:t>
            </a:r>
            <a:r>
              <a:rPr dirty="0" sz="3500" spc="-50">
                <a:solidFill>
                  <a:srgbClr val="2A1A00"/>
                </a:solidFill>
              </a:rPr>
              <a:t>A </a:t>
            </a:r>
            <a:r>
              <a:rPr dirty="0" sz="3500" spc="140">
                <a:solidFill>
                  <a:srgbClr val="2A1A00"/>
                </a:solidFill>
              </a:rPr>
              <a:t>STRONG </a:t>
            </a:r>
            <a:r>
              <a:rPr dirty="0" sz="3500" spc="155">
                <a:solidFill>
                  <a:srgbClr val="2A1A00"/>
                </a:solidFill>
              </a:rPr>
              <a:t>FOUNDATION</a:t>
            </a:r>
            <a:endParaRPr sz="3500"/>
          </a:p>
        </p:txBody>
      </p:sp>
      <p:sp>
        <p:nvSpPr>
          <p:cNvPr id="3" name="object 3" descr=""/>
          <p:cNvSpPr txBox="1"/>
          <p:nvPr/>
        </p:nvSpPr>
        <p:spPr>
          <a:xfrm>
            <a:off x="1156811" y="2641041"/>
            <a:ext cx="3754120" cy="320230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12700" marR="111125">
              <a:lnSpc>
                <a:spcPts val="1620"/>
              </a:lnSpc>
              <a:spcBef>
                <a:spcPts val="305"/>
              </a:spcBef>
            </a:pP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The</a:t>
            </a:r>
            <a:r>
              <a:rPr dirty="0" sz="1500" spc="-4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Nihāl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Program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is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more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than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 spc="-20">
                <a:solidFill>
                  <a:srgbClr val="585858"/>
                </a:solidFill>
                <a:latin typeface="Trebuchet MS"/>
                <a:cs typeface="Trebuchet MS"/>
              </a:rPr>
              <a:t>just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education;</a:t>
            </a:r>
            <a:r>
              <a:rPr dirty="0" sz="1500" spc="-4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it's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an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investment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in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the</a:t>
            </a:r>
            <a:r>
              <a:rPr dirty="0" sz="1500" spc="-4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585858"/>
                </a:solidFill>
                <a:latin typeface="Trebuchet MS"/>
                <a:cs typeface="Trebuchet MS"/>
              </a:rPr>
              <a:t>future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of</a:t>
            </a:r>
            <a:r>
              <a:rPr dirty="0" sz="15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our</a:t>
            </a:r>
            <a:r>
              <a:rPr dirty="0" sz="15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585858"/>
                </a:solidFill>
                <a:latin typeface="Trebuchet MS"/>
                <a:cs typeface="Trebuchet MS"/>
              </a:rPr>
              <a:t>communities.</a:t>
            </a:r>
            <a:r>
              <a:rPr dirty="0" sz="15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By</a:t>
            </a:r>
            <a:r>
              <a:rPr dirty="0" sz="15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supporting</a:t>
            </a:r>
            <a:r>
              <a:rPr dirty="0" sz="15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585858"/>
                </a:solidFill>
                <a:latin typeface="Trebuchet MS"/>
                <a:cs typeface="Trebuchet MS"/>
              </a:rPr>
              <a:t>the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cognitive,</a:t>
            </a:r>
            <a:r>
              <a:rPr dirty="0" sz="1500" spc="-4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emotional,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social,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and</a:t>
            </a:r>
            <a:r>
              <a:rPr dirty="0" sz="1500" spc="-4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585858"/>
                </a:solidFill>
                <a:latin typeface="Trebuchet MS"/>
                <a:cs typeface="Trebuchet MS"/>
              </a:rPr>
              <a:t>physical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development</a:t>
            </a:r>
            <a:r>
              <a:rPr dirty="0" sz="15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of</a:t>
            </a:r>
            <a:r>
              <a:rPr dirty="0" sz="15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our</a:t>
            </a:r>
            <a:r>
              <a:rPr dirty="0" sz="15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youngest</a:t>
            </a:r>
            <a:r>
              <a:rPr dirty="0" sz="1500" spc="-4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children,</a:t>
            </a:r>
            <a:r>
              <a:rPr dirty="0" sz="1500" spc="-5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 spc="-25">
                <a:solidFill>
                  <a:srgbClr val="585858"/>
                </a:solidFill>
                <a:latin typeface="Trebuchet MS"/>
                <a:cs typeface="Trebuchet MS"/>
              </a:rPr>
              <a:t>we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are</a:t>
            </a:r>
            <a:r>
              <a:rPr dirty="0" sz="15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building</a:t>
            </a:r>
            <a:r>
              <a:rPr dirty="0" sz="15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a</a:t>
            </a:r>
            <a:r>
              <a:rPr dirty="0" sz="15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generation</a:t>
            </a:r>
            <a:r>
              <a:rPr dirty="0" sz="15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of</a:t>
            </a:r>
            <a:r>
              <a:rPr dirty="0" sz="15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585858"/>
                </a:solidFill>
                <a:latin typeface="Trebuchet MS"/>
                <a:cs typeface="Trebuchet MS"/>
              </a:rPr>
              <a:t>healthy,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capable,</a:t>
            </a:r>
            <a:r>
              <a:rPr dirty="0" sz="1500" spc="-4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and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resilient</a:t>
            </a:r>
            <a:r>
              <a:rPr dirty="0" sz="1500" spc="-4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585858"/>
                </a:solidFill>
                <a:latin typeface="Trebuchet MS"/>
                <a:cs typeface="Trebuchet MS"/>
              </a:rPr>
              <a:t>leaders.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400"/>
              </a:spcBef>
            </a:pP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2200" b="1">
                <a:solidFill>
                  <a:srgbClr val="585858"/>
                </a:solidFill>
                <a:latin typeface="Trebuchet MS"/>
                <a:cs typeface="Trebuchet MS"/>
              </a:rPr>
              <a:t>Be</a:t>
            </a:r>
            <a:r>
              <a:rPr dirty="0" sz="2200" spc="-20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200" b="1">
                <a:solidFill>
                  <a:srgbClr val="585858"/>
                </a:solidFill>
                <a:latin typeface="Trebuchet MS"/>
                <a:cs typeface="Trebuchet MS"/>
              </a:rPr>
              <a:t>a</a:t>
            </a:r>
            <a:r>
              <a:rPr dirty="0" sz="2200" spc="-20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200" b="1">
                <a:solidFill>
                  <a:srgbClr val="585858"/>
                </a:solidFill>
                <a:latin typeface="Trebuchet MS"/>
                <a:cs typeface="Trebuchet MS"/>
              </a:rPr>
              <a:t>Part</a:t>
            </a:r>
            <a:r>
              <a:rPr dirty="0" sz="2200" spc="-20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200" b="1">
                <a:solidFill>
                  <a:srgbClr val="585858"/>
                </a:solidFill>
                <a:latin typeface="Trebuchet MS"/>
                <a:cs typeface="Trebuchet MS"/>
              </a:rPr>
              <a:t>of</a:t>
            </a:r>
            <a:r>
              <a:rPr dirty="0" sz="2200" spc="-20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200" b="1">
                <a:solidFill>
                  <a:srgbClr val="585858"/>
                </a:solidFill>
                <a:latin typeface="Trebuchet MS"/>
                <a:cs typeface="Trebuchet MS"/>
              </a:rPr>
              <a:t>the</a:t>
            </a:r>
            <a:r>
              <a:rPr dirty="0" sz="2200" spc="-20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2200" spc="-10" b="1">
                <a:solidFill>
                  <a:srgbClr val="585858"/>
                </a:solidFill>
                <a:latin typeface="Trebuchet MS"/>
                <a:cs typeface="Trebuchet MS"/>
              </a:rPr>
              <a:t>Change.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2200">
              <a:latin typeface="Trebuchet MS"/>
              <a:cs typeface="Trebuchet MS"/>
            </a:endParaRPr>
          </a:p>
          <a:p>
            <a:pPr marL="12700" marR="5080">
              <a:lnSpc>
                <a:spcPts val="1620"/>
              </a:lnSpc>
              <a:spcBef>
                <a:spcPts val="5"/>
              </a:spcBef>
            </a:pP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Whether</a:t>
            </a:r>
            <a:r>
              <a:rPr dirty="0" sz="15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you</a:t>
            </a:r>
            <a:r>
              <a:rPr dirty="0" sz="15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are</a:t>
            </a:r>
            <a:r>
              <a:rPr dirty="0" sz="15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a</a:t>
            </a:r>
            <a:r>
              <a:rPr dirty="0" sz="15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parent,</a:t>
            </a:r>
            <a:r>
              <a:rPr dirty="0" sz="15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a</a:t>
            </a:r>
            <a:r>
              <a:rPr dirty="0" sz="15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585858"/>
                </a:solidFill>
                <a:latin typeface="Trebuchet MS"/>
                <a:cs typeface="Trebuchet MS"/>
              </a:rPr>
              <a:t>community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leader,</a:t>
            </a:r>
            <a:r>
              <a:rPr dirty="0" sz="1500" spc="-2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a</a:t>
            </a:r>
            <a:r>
              <a:rPr dirty="0" sz="1500" spc="-1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potential</a:t>
            </a:r>
            <a:r>
              <a:rPr dirty="0" sz="1500" spc="-1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teacher,</a:t>
            </a:r>
            <a:r>
              <a:rPr dirty="0" sz="1500" spc="-1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or</a:t>
            </a:r>
            <a:r>
              <a:rPr dirty="0" sz="1500" spc="-1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a</a:t>
            </a:r>
            <a:r>
              <a:rPr dirty="0" sz="1500" spc="-1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585858"/>
                </a:solidFill>
                <a:latin typeface="Trebuchet MS"/>
                <a:cs typeface="Trebuchet MS"/>
              </a:rPr>
              <a:t>supporter,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you</a:t>
            </a:r>
            <a:r>
              <a:rPr dirty="0" sz="15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can</a:t>
            </a:r>
            <a:r>
              <a:rPr dirty="0" sz="1500" spc="-2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help</a:t>
            </a:r>
            <a:r>
              <a:rPr dirty="0" sz="1500" spc="-2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us</a:t>
            </a:r>
            <a:r>
              <a:rPr dirty="0" sz="1500" spc="-2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nurture</a:t>
            </a:r>
            <a:r>
              <a:rPr dirty="0" sz="1500" spc="-2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>
                <a:solidFill>
                  <a:srgbClr val="585858"/>
                </a:solidFill>
                <a:latin typeface="Trebuchet MS"/>
                <a:cs typeface="Trebuchet MS"/>
              </a:rPr>
              <a:t>the</a:t>
            </a:r>
            <a:r>
              <a:rPr dirty="0" sz="1500" spc="-2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500" spc="-10">
                <a:solidFill>
                  <a:srgbClr val="585858"/>
                </a:solidFill>
                <a:latin typeface="Trebuchet MS"/>
                <a:cs typeface="Trebuchet MS"/>
              </a:rPr>
              <a:t>future.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9396069" y="761747"/>
            <a:ext cx="2106930" cy="2348230"/>
            <a:chOff x="9396069" y="761747"/>
            <a:chExt cx="2106930" cy="2348230"/>
          </a:xfrm>
        </p:grpSpPr>
        <p:sp>
          <p:nvSpPr>
            <p:cNvPr id="5" name="object 5" descr=""/>
            <p:cNvSpPr/>
            <p:nvPr/>
          </p:nvSpPr>
          <p:spPr>
            <a:xfrm>
              <a:off x="9402419" y="768097"/>
              <a:ext cx="2094230" cy="2335530"/>
            </a:xfrm>
            <a:custGeom>
              <a:avLst/>
              <a:gdLst/>
              <a:ahLst/>
              <a:cxnLst/>
              <a:rect l="l" t="t" r="r" b="b"/>
              <a:pathLst>
                <a:path w="2094229" h="2335530">
                  <a:moveTo>
                    <a:pt x="0" y="0"/>
                  </a:moveTo>
                  <a:lnTo>
                    <a:pt x="2093607" y="0"/>
                  </a:lnTo>
                  <a:lnTo>
                    <a:pt x="2093607" y="2335123"/>
                  </a:lnTo>
                  <a:lnTo>
                    <a:pt x="0" y="233512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02419" y="768097"/>
              <a:ext cx="2093607" cy="2335123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9402419" y="768097"/>
              <a:ext cx="2094230" cy="2335530"/>
            </a:xfrm>
            <a:custGeom>
              <a:avLst/>
              <a:gdLst/>
              <a:ahLst/>
              <a:cxnLst/>
              <a:rect l="l" t="t" r="r" b="b"/>
              <a:pathLst>
                <a:path w="2094229" h="2335530">
                  <a:moveTo>
                    <a:pt x="0" y="0"/>
                  </a:moveTo>
                  <a:lnTo>
                    <a:pt x="2093607" y="0"/>
                  </a:lnTo>
                  <a:lnTo>
                    <a:pt x="2093607" y="2335123"/>
                  </a:lnTo>
                  <a:lnTo>
                    <a:pt x="0" y="233512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 descr=""/>
          <p:cNvGrpSpPr/>
          <p:nvPr/>
        </p:nvGrpSpPr>
        <p:grpSpPr>
          <a:xfrm>
            <a:off x="5081663" y="752602"/>
            <a:ext cx="6412865" cy="5344160"/>
            <a:chOff x="5081663" y="752602"/>
            <a:chExt cx="6412865" cy="5344160"/>
          </a:xfrm>
        </p:grpSpPr>
        <p:sp>
          <p:nvSpPr>
            <p:cNvPr id="9" name="object 9" descr=""/>
            <p:cNvSpPr/>
            <p:nvPr/>
          </p:nvSpPr>
          <p:spPr>
            <a:xfrm>
              <a:off x="7460907" y="3264090"/>
              <a:ext cx="4027170" cy="2826385"/>
            </a:xfrm>
            <a:custGeom>
              <a:avLst/>
              <a:gdLst/>
              <a:ahLst/>
              <a:cxnLst/>
              <a:rect l="l" t="t" r="r" b="b"/>
              <a:pathLst>
                <a:path w="4027170" h="2826385">
                  <a:moveTo>
                    <a:pt x="0" y="0"/>
                  </a:moveTo>
                  <a:lnTo>
                    <a:pt x="4027004" y="0"/>
                  </a:lnTo>
                  <a:lnTo>
                    <a:pt x="4027004" y="2825813"/>
                  </a:lnTo>
                  <a:lnTo>
                    <a:pt x="0" y="282581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0907" y="3264090"/>
              <a:ext cx="4027004" cy="2825813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7460907" y="3264090"/>
              <a:ext cx="4027170" cy="2826385"/>
            </a:xfrm>
            <a:custGeom>
              <a:avLst/>
              <a:gdLst/>
              <a:ahLst/>
              <a:cxnLst/>
              <a:rect l="l" t="t" r="r" b="b"/>
              <a:pathLst>
                <a:path w="4027170" h="2826385">
                  <a:moveTo>
                    <a:pt x="0" y="0"/>
                  </a:moveTo>
                  <a:lnTo>
                    <a:pt x="4027004" y="0"/>
                  </a:lnTo>
                  <a:lnTo>
                    <a:pt x="4027004" y="2825813"/>
                  </a:lnTo>
                  <a:lnTo>
                    <a:pt x="0" y="282581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5137454" y="758951"/>
              <a:ext cx="4113529" cy="3161665"/>
            </a:xfrm>
            <a:custGeom>
              <a:avLst/>
              <a:gdLst/>
              <a:ahLst/>
              <a:cxnLst/>
              <a:rect l="l" t="t" r="r" b="b"/>
              <a:pathLst>
                <a:path w="4113529" h="3161665">
                  <a:moveTo>
                    <a:pt x="0" y="0"/>
                  </a:moveTo>
                  <a:lnTo>
                    <a:pt x="4113441" y="0"/>
                  </a:lnTo>
                  <a:lnTo>
                    <a:pt x="4113441" y="2344267"/>
                  </a:lnTo>
                  <a:lnTo>
                    <a:pt x="2157387" y="2344267"/>
                  </a:lnTo>
                  <a:lnTo>
                    <a:pt x="2157387" y="3161093"/>
                  </a:lnTo>
                  <a:lnTo>
                    <a:pt x="0" y="316109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7454" y="758951"/>
              <a:ext cx="4113441" cy="3161029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5137454" y="758951"/>
              <a:ext cx="4113529" cy="3161665"/>
            </a:xfrm>
            <a:custGeom>
              <a:avLst/>
              <a:gdLst/>
              <a:ahLst/>
              <a:cxnLst/>
              <a:rect l="l" t="t" r="r" b="b"/>
              <a:pathLst>
                <a:path w="4113529" h="3161665">
                  <a:moveTo>
                    <a:pt x="0" y="0"/>
                  </a:moveTo>
                  <a:lnTo>
                    <a:pt x="4113441" y="0"/>
                  </a:lnTo>
                  <a:lnTo>
                    <a:pt x="4113441" y="2344267"/>
                  </a:lnTo>
                  <a:lnTo>
                    <a:pt x="2157387" y="2344267"/>
                  </a:lnTo>
                  <a:lnTo>
                    <a:pt x="2157387" y="3161093"/>
                  </a:lnTo>
                  <a:lnTo>
                    <a:pt x="0" y="316109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5088013" y="4057650"/>
              <a:ext cx="2199005" cy="2032635"/>
            </a:xfrm>
            <a:custGeom>
              <a:avLst/>
              <a:gdLst/>
              <a:ahLst/>
              <a:cxnLst/>
              <a:rect l="l" t="t" r="r" b="b"/>
              <a:pathLst>
                <a:path w="2199004" h="2032635">
                  <a:moveTo>
                    <a:pt x="0" y="0"/>
                  </a:moveTo>
                  <a:lnTo>
                    <a:pt x="2198382" y="0"/>
                  </a:lnTo>
                  <a:lnTo>
                    <a:pt x="2198382" y="2032253"/>
                  </a:lnTo>
                  <a:lnTo>
                    <a:pt x="0" y="203225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88013" y="4057650"/>
              <a:ext cx="2198382" cy="2032253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5088013" y="4057650"/>
              <a:ext cx="2199005" cy="2032635"/>
            </a:xfrm>
            <a:custGeom>
              <a:avLst/>
              <a:gdLst/>
              <a:ahLst/>
              <a:cxnLst/>
              <a:rect l="l" t="t" r="r" b="b"/>
              <a:pathLst>
                <a:path w="2199004" h="2032635">
                  <a:moveTo>
                    <a:pt x="0" y="0"/>
                  </a:moveTo>
                  <a:lnTo>
                    <a:pt x="2198382" y="0"/>
                  </a:lnTo>
                  <a:lnTo>
                    <a:pt x="2198382" y="2032253"/>
                  </a:lnTo>
                  <a:lnTo>
                    <a:pt x="0" y="203225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8B3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150116" y="1859216"/>
            <a:ext cx="4159250" cy="136652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 marR="383540">
              <a:lnSpc>
                <a:spcPts val="1730"/>
              </a:lnSpc>
              <a:spcBef>
                <a:spcPts val="315"/>
              </a:spcBef>
            </a:pPr>
            <a:r>
              <a:rPr dirty="0" sz="1600" b="1">
                <a:solidFill>
                  <a:srgbClr val="585858"/>
                </a:solidFill>
                <a:latin typeface="Trebuchet MS"/>
                <a:cs typeface="Trebuchet MS"/>
              </a:rPr>
              <a:t>Rupani</a:t>
            </a:r>
            <a:r>
              <a:rPr dirty="0" sz="1600" spc="-25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 b="1">
                <a:solidFill>
                  <a:srgbClr val="585858"/>
                </a:solidFill>
                <a:latin typeface="Trebuchet MS"/>
                <a:cs typeface="Trebuchet MS"/>
              </a:rPr>
              <a:t>Foundation</a:t>
            </a:r>
            <a:r>
              <a:rPr dirty="0" sz="1600" spc="-25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 b="1">
                <a:solidFill>
                  <a:srgbClr val="585858"/>
                </a:solidFill>
                <a:latin typeface="Trebuchet MS"/>
                <a:cs typeface="Trebuchet MS"/>
              </a:rPr>
              <a:t>-</a:t>
            </a:r>
            <a:r>
              <a:rPr dirty="0" sz="1600" spc="-25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 b="1">
                <a:solidFill>
                  <a:srgbClr val="585858"/>
                </a:solidFill>
                <a:latin typeface="Trebuchet MS"/>
                <a:cs typeface="Trebuchet MS"/>
              </a:rPr>
              <a:t>Nihāl</a:t>
            </a:r>
            <a:r>
              <a:rPr dirty="0" sz="1600" spc="-25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 b="1">
                <a:solidFill>
                  <a:srgbClr val="585858"/>
                </a:solidFill>
                <a:latin typeface="Trebuchet MS"/>
                <a:cs typeface="Trebuchet MS"/>
              </a:rPr>
              <a:t>ECD</a:t>
            </a:r>
            <a:r>
              <a:rPr dirty="0" sz="1600" spc="-20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Trebuchet MS"/>
                <a:cs typeface="Trebuchet MS"/>
              </a:rPr>
              <a:t>Program </a:t>
            </a:r>
            <a:r>
              <a:rPr dirty="0" sz="1600" b="1">
                <a:solidFill>
                  <a:srgbClr val="585858"/>
                </a:solidFill>
                <a:latin typeface="Trebuchet MS"/>
                <a:cs typeface="Trebuchet MS"/>
              </a:rPr>
              <a:t>Website:</a:t>
            </a:r>
            <a:r>
              <a:rPr dirty="0" sz="1600" spc="-45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u="sng" sz="1600" spc="-1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Trebuchet MS"/>
                <a:cs typeface="Trebuchet MS"/>
                <a:hlinkClick r:id="rId2"/>
              </a:rPr>
              <a:t>www.rupanifoundationafg.org</a:t>
            </a:r>
            <a:r>
              <a:rPr dirty="0" sz="1600" spc="-10">
                <a:solidFill>
                  <a:srgbClr val="46B1B5"/>
                </a:solidFill>
                <a:latin typeface="Trebuchet MS"/>
                <a:cs typeface="Trebuchet MS"/>
              </a:rPr>
              <a:t> </a:t>
            </a:r>
            <a:r>
              <a:rPr dirty="0" sz="1600" b="1">
                <a:solidFill>
                  <a:srgbClr val="585858"/>
                </a:solidFill>
                <a:latin typeface="Trebuchet MS"/>
                <a:cs typeface="Trebuchet MS"/>
              </a:rPr>
              <a:t>Email:</a:t>
            </a:r>
            <a:r>
              <a:rPr dirty="0" sz="1600" spc="-30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Trebuchet MS"/>
                <a:cs typeface="Trebuchet MS"/>
              </a:rPr>
              <a:t>info</a:t>
            </a:r>
            <a:r>
              <a:rPr dirty="0" u="sng" sz="1600" spc="-10">
                <a:solidFill>
                  <a:srgbClr val="46B1B5"/>
                </a:solidFill>
                <a:uFill>
                  <a:solidFill>
                    <a:srgbClr val="46B1B5"/>
                  </a:solidFill>
                </a:uFill>
                <a:latin typeface="Trebuchet MS"/>
                <a:cs typeface="Trebuchet MS"/>
                <a:hlinkClick r:id="rId3"/>
              </a:rPr>
              <a:t>@rupanifoundationaf.org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ts val="1600"/>
              </a:lnSpc>
            </a:pPr>
            <a:r>
              <a:rPr dirty="0" sz="1600" b="1">
                <a:solidFill>
                  <a:srgbClr val="585858"/>
                </a:solidFill>
                <a:latin typeface="Trebuchet MS"/>
                <a:cs typeface="Trebuchet MS"/>
              </a:rPr>
              <a:t>Phone</a:t>
            </a:r>
            <a:r>
              <a:rPr dirty="0" sz="1600" spc="-15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 b="1">
                <a:solidFill>
                  <a:srgbClr val="585858"/>
                </a:solidFill>
                <a:latin typeface="Trebuchet MS"/>
                <a:cs typeface="Trebuchet MS"/>
              </a:rPr>
              <a:t>Number:</a:t>
            </a:r>
            <a:r>
              <a:rPr dirty="0" sz="1600" spc="-10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+(93)</a:t>
            </a:r>
            <a:r>
              <a:rPr dirty="0" sz="1600" spc="-1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Trebuchet MS"/>
                <a:cs typeface="Trebuchet MS"/>
              </a:rPr>
              <a:t>728623851-771887175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1730"/>
              </a:lnSpc>
              <a:spcBef>
                <a:spcPts val="120"/>
              </a:spcBef>
            </a:pPr>
            <a:r>
              <a:rPr dirty="0" sz="1600" b="1">
                <a:solidFill>
                  <a:srgbClr val="585858"/>
                </a:solidFill>
                <a:latin typeface="Trebuchet MS"/>
                <a:cs typeface="Trebuchet MS"/>
              </a:rPr>
              <a:t>Address:</a:t>
            </a:r>
            <a:r>
              <a:rPr dirty="0" sz="1600" spc="-45" b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House</a:t>
            </a:r>
            <a:r>
              <a:rPr dirty="0" sz="16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No</a:t>
            </a:r>
            <a:r>
              <a:rPr dirty="0" sz="16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3.</a:t>
            </a:r>
            <a:r>
              <a:rPr dirty="0" sz="16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Street</a:t>
            </a:r>
            <a:r>
              <a:rPr dirty="0" sz="16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No</a:t>
            </a:r>
            <a:r>
              <a:rPr dirty="0" sz="16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1.</a:t>
            </a:r>
            <a:r>
              <a:rPr dirty="0" sz="1600" spc="-3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 spc="-20">
                <a:solidFill>
                  <a:srgbClr val="585858"/>
                </a:solidFill>
                <a:latin typeface="Trebuchet MS"/>
                <a:cs typeface="Trebuchet MS"/>
              </a:rPr>
              <a:t>in-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front</a:t>
            </a:r>
            <a:r>
              <a:rPr dirty="0" sz="1600" spc="-3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 spc="-25">
                <a:solidFill>
                  <a:srgbClr val="585858"/>
                </a:solidFill>
                <a:latin typeface="Trebuchet MS"/>
                <a:cs typeface="Trebuchet MS"/>
              </a:rPr>
              <a:t>of 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Millat</a:t>
            </a:r>
            <a:r>
              <a:rPr dirty="0" sz="1600" spc="-60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Hospital,</a:t>
            </a:r>
            <a:r>
              <a:rPr dirty="0" sz="1600" spc="-5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Taimani</a:t>
            </a:r>
            <a:r>
              <a:rPr dirty="0" sz="1600" spc="-5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585858"/>
                </a:solidFill>
                <a:latin typeface="Trebuchet MS"/>
                <a:cs typeface="Trebuchet MS"/>
              </a:rPr>
              <a:t>Prozha,</a:t>
            </a:r>
            <a:r>
              <a:rPr dirty="0" sz="1600" spc="-55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Trebuchet MS"/>
                <a:cs typeface="Trebuchet MS"/>
              </a:rPr>
              <a:t>Kabul.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dirty="0"/>
              <a:t>Contact</a:t>
            </a:r>
            <a:r>
              <a:rPr dirty="0" spc="-65"/>
              <a:t> </a:t>
            </a:r>
            <a:r>
              <a:rPr dirty="0" spc="-25"/>
              <a:t>Us </a:t>
            </a:r>
            <a:r>
              <a:rPr dirty="0"/>
              <a:t>and</a:t>
            </a:r>
            <a:r>
              <a:rPr dirty="0" spc="-40"/>
              <a:t> </a:t>
            </a:r>
            <a:r>
              <a:rPr dirty="0" spc="-20"/>
              <a:t>Learn </a:t>
            </a:r>
            <a:r>
              <a:rPr dirty="0" spc="-10"/>
              <a:t>More: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B1B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2026-07-27T08:22:19Z</dcterms:created>
  <dcterms:modified xsi:type="dcterms:W3CDTF">2026-07-27T08:22:19Z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2026-07-27T00:00:00Z</vt:filetime>
  </property>
  <property fmtid="{D5CDD505-2E9C-101B-9397-08002B2CF9AE}" pid="3" name="LastSaved">
    <vt:filetime>2026-07-27T00:00:00Z</vt:filetime>
  </property>
  <property fmtid="{D5CDD505-2E9C-101B-9397-08002B2CF9AE}" pid="4" name="Producer">
    <vt:lpwstr>3-Heights(TM) PDF Security Shell 4.8.25.2 (http://www.pdf-tools.com)</vt:lpwstr>
  </property>
</Properties>
</file>